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1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271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1529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118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808065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653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8977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93137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3567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6586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800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71673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055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1192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1153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29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6668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9D2BC-95BE-43A9-B075-C256C5C1F5C9}" type="datetimeFigureOut">
              <a:rPr lang="es-CO" smtClean="0"/>
              <a:t>23/11/2022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255486-CA03-41BF-A589-917F5A39C94E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9194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g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jpg"/><Relationship Id="rId15" Type="http://schemas.microsoft.com/office/2007/relationships/hdphoto" Target="../media/hdphoto5.wdp"/><Relationship Id="rId10" Type="http://schemas.openxmlformats.org/officeDocument/2006/relationships/image" Target="../media/image6.png"/><Relationship Id="rId19" Type="http://schemas.microsoft.com/office/2007/relationships/hdphoto" Target="../media/hdphoto7.wdp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microsoft.com/office/2007/relationships/hdphoto" Target="../media/hdphoto11.wdp"/><Relationship Id="rId18" Type="http://schemas.openxmlformats.org/officeDocument/2006/relationships/image" Target="../media/image20.png"/><Relationship Id="rId26" Type="http://schemas.openxmlformats.org/officeDocument/2006/relationships/image" Target="../media/image24.jpeg"/><Relationship Id="rId3" Type="http://schemas.microsoft.com/office/2007/relationships/hdphoto" Target="../media/hdphoto1.wdp"/><Relationship Id="rId21" Type="http://schemas.microsoft.com/office/2007/relationships/hdphoto" Target="../media/hdphoto15.wdp"/><Relationship Id="rId7" Type="http://schemas.microsoft.com/office/2007/relationships/hdphoto" Target="../media/hdphoto8.wdp"/><Relationship Id="rId12" Type="http://schemas.openxmlformats.org/officeDocument/2006/relationships/image" Target="../media/image17.png"/><Relationship Id="rId17" Type="http://schemas.microsoft.com/office/2007/relationships/hdphoto" Target="../media/hdphoto13.wdp"/><Relationship Id="rId25" Type="http://schemas.microsoft.com/office/2007/relationships/hdphoto" Target="../media/hdphoto17.wdp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microsoft.com/office/2007/relationships/hdphoto" Target="../media/hdphoto10.wdp"/><Relationship Id="rId24" Type="http://schemas.openxmlformats.org/officeDocument/2006/relationships/image" Target="../media/image23.png"/><Relationship Id="rId5" Type="http://schemas.openxmlformats.org/officeDocument/2006/relationships/image" Target="../media/image13.jpg"/><Relationship Id="rId15" Type="http://schemas.microsoft.com/office/2007/relationships/hdphoto" Target="../media/hdphoto12.wdp"/><Relationship Id="rId23" Type="http://schemas.microsoft.com/office/2007/relationships/hdphoto" Target="../media/hdphoto16.wdp"/><Relationship Id="rId10" Type="http://schemas.openxmlformats.org/officeDocument/2006/relationships/image" Target="../media/image16.png"/><Relationship Id="rId19" Type="http://schemas.microsoft.com/office/2007/relationships/hdphoto" Target="../media/hdphoto14.wdp"/><Relationship Id="rId4" Type="http://schemas.openxmlformats.org/officeDocument/2006/relationships/image" Target="../media/image12.jpeg"/><Relationship Id="rId9" Type="http://schemas.microsoft.com/office/2007/relationships/hdphoto" Target="../media/hdphoto9.wdp"/><Relationship Id="rId14" Type="http://schemas.openxmlformats.org/officeDocument/2006/relationships/image" Target="../media/image18.png"/><Relationship Id="rId22" Type="http://schemas.openxmlformats.org/officeDocument/2006/relationships/image" Target="../media/image22.png"/><Relationship Id="rId27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12.wdp"/><Relationship Id="rId18" Type="http://schemas.openxmlformats.org/officeDocument/2006/relationships/image" Target="../media/image21.png"/><Relationship Id="rId3" Type="http://schemas.microsoft.com/office/2007/relationships/hdphoto" Target="../media/hdphoto1.wdp"/><Relationship Id="rId21" Type="http://schemas.microsoft.com/office/2007/relationships/hdphoto" Target="../media/hdphoto16.wdp"/><Relationship Id="rId7" Type="http://schemas.microsoft.com/office/2007/relationships/hdphoto" Target="../media/hdphoto9.wdp"/><Relationship Id="rId12" Type="http://schemas.openxmlformats.org/officeDocument/2006/relationships/image" Target="../media/image18.png"/><Relationship Id="rId17" Type="http://schemas.microsoft.com/office/2007/relationships/hdphoto" Target="../media/hdphoto14.wdp"/><Relationship Id="rId2" Type="http://schemas.openxmlformats.org/officeDocument/2006/relationships/image" Target="../media/image2.png"/><Relationship Id="rId16" Type="http://schemas.openxmlformats.org/officeDocument/2006/relationships/image" Target="../media/image20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microsoft.com/office/2007/relationships/hdphoto" Target="../media/hdphoto13.wdp"/><Relationship Id="rId23" Type="http://schemas.microsoft.com/office/2007/relationships/hdphoto" Target="../media/hdphoto17.wdp"/><Relationship Id="rId10" Type="http://schemas.openxmlformats.org/officeDocument/2006/relationships/image" Target="../media/image17.png"/><Relationship Id="rId19" Type="http://schemas.microsoft.com/office/2007/relationships/hdphoto" Target="../media/hdphoto15.wdp"/><Relationship Id="rId4" Type="http://schemas.openxmlformats.org/officeDocument/2006/relationships/image" Target="../media/image14.png"/><Relationship Id="rId9" Type="http://schemas.microsoft.com/office/2007/relationships/hdphoto" Target="../media/hdphoto10.wdp"/><Relationship Id="rId14" Type="http://schemas.openxmlformats.org/officeDocument/2006/relationships/image" Target="../media/image19.png"/><Relationship Id="rId22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2094FA-1FE4-46B1-9CC0-21C6D0657B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527" y="257574"/>
            <a:ext cx="9144000" cy="2387600"/>
          </a:xfrm>
        </p:spPr>
        <p:txBody>
          <a:bodyPr/>
          <a:lstStyle/>
          <a:p>
            <a:br>
              <a:rPr lang="es-C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CO" dirty="0"/>
          </a:p>
        </p:txBody>
      </p:sp>
      <p:pic>
        <p:nvPicPr>
          <p:cNvPr id="6" name="Imagen 5" descr="Paso 1 - GLOBEN">
            <a:extLst>
              <a:ext uri="{FF2B5EF4-FFF2-40B4-BE49-F238E27FC236}">
                <a16:creationId xmlns:a16="http://schemas.microsoft.com/office/drawing/2014/main" id="{8A5E8254-6AFB-8B32-AB38-1349CD27D9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807" y="266768"/>
            <a:ext cx="667322" cy="544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76199A64-5515-11BB-F3B9-B8291BE6E72F}"/>
              </a:ext>
            </a:extLst>
          </p:cNvPr>
          <p:cNvCxnSpPr/>
          <p:nvPr/>
        </p:nvCxnSpPr>
        <p:spPr>
          <a:xfrm>
            <a:off x="9163050" y="1463197"/>
            <a:ext cx="0" cy="284226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8" name="Imagen 17">
            <a:extLst>
              <a:ext uri="{FF2B5EF4-FFF2-40B4-BE49-F238E27FC236}">
                <a16:creationId xmlns:a16="http://schemas.microsoft.com/office/drawing/2014/main" id="{1634FEBE-01FF-2BCA-7B34-CB41A0378E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2645" b="75362" l="442" r="90949">
                        <a14:foregroundMark x1="1071" y1="54861" x2="515" y2="54710"/>
                        <a14:foregroundMark x1="43194" y1="66304" x2="40684" y2="65622"/>
                        <a14:foregroundMark x1="82929" y1="25725" x2="88079" y2="24638"/>
                        <a14:foregroundMark x1="88079" y1="24638" x2="90949" y2="34783"/>
                        <a14:foregroundMark x1="90949" y1="34783" x2="90949" y2="35870"/>
                        <a14:backgroundMark x1="33260" y1="61957" x2="1619" y2="57065"/>
                        <a14:backgroundMark x1="40397" y1="64493" x2="33039" y2="63949"/>
                        <a14:backgroundMark x1="74982" y1="17935" x2="74982" y2="17935"/>
                        <a14:backgroundMark x1="75497" y1="17572" x2="75497" y2="17572"/>
                        <a14:backgroundMark x1="54452" y1="44203" x2="54452" y2="44203"/>
                        <a14:backgroundMark x1="58646" y1="42029" x2="57542" y2="42029"/>
                        <a14:backgroundMark x1="59088" y1="42391" x2="61295" y2="40761"/>
                        <a14:backgroundMark x1="77410" y1="17391" x2="77410" y2="17391"/>
                        <a14:backgroundMark x1="77925" y1="17391" x2="77925" y2="17391"/>
                        <a14:backgroundMark x1="77557" y1="19565" x2="77557" y2="19565"/>
                      </a14:backgroundRemoval>
                    </a14:imgEffect>
                  </a14:imgLayer>
                </a14:imgProps>
              </a:ext>
            </a:extLst>
          </a:blip>
          <a:srcRect l="1005" t="16354" b="17782"/>
          <a:stretch/>
        </p:blipFill>
        <p:spPr>
          <a:xfrm rot="21410692">
            <a:off x="3312" y="2905180"/>
            <a:ext cx="13052167" cy="3385105"/>
          </a:xfrm>
          <a:prstGeom prst="rect">
            <a:avLst/>
          </a:prstGeom>
        </p:spPr>
      </p:pic>
      <p:sp>
        <p:nvSpPr>
          <p:cNvPr id="2051" name="CuadroTexto 2050">
            <a:extLst>
              <a:ext uri="{FF2B5EF4-FFF2-40B4-BE49-F238E27FC236}">
                <a16:creationId xmlns:a16="http://schemas.microsoft.com/office/drawing/2014/main" id="{BCD721A4-F1C4-633F-E065-DE20266B3B50}"/>
              </a:ext>
            </a:extLst>
          </p:cNvPr>
          <p:cNvSpPr txBox="1"/>
          <p:nvPr/>
        </p:nvSpPr>
        <p:spPr>
          <a:xfrm>
            <a:off x="2137847" y="401575"/>
            <a:ext cx="2439489" cy="3126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PREPARACIÓN DEL TERRENO</a:t>
            </a:r>
            <a:endParaRPr lang="es-CO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054" name="Conector recto 2053">
            <a:extLst>
              <a:ext uri="{FF2B5EF4-FFF2-40B4-BE49-F238E27FC236}">
                <a16:creationId xmlns:a16="http://schemas.microsoft.com/office/drawing/2014/main" id="{A8CDC044-3ABD-7269-72EE-4AE6498A8E87}"/>
              </a:ext>
            </a:extLst>
          </p:cNvPr>
          <p:cNvCxnSpPr>
            <a:cxnSpLocks/>
          </p:cNvCxnSpPr>
          <p:nvPr/>
        </p:nvCxnSpPr>
        <p:spPr>
          <a:xfrm>
            <a:off x="1257426" y="430840"/>
            <a:ext cx="0" cy="4906974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63" name="CuadroTexto 2062">
            <a:extLst>
              <a:ext uri="{FF2B5EF4-FFF2-40B4-BE49-F238E27FC236}">
                <a16:creationId xmlns:a16="http://schemas.microsoft.com/office/drawing/2014/main" id="{11905F0D-3626-584D-5815-989A62AB66F7}"/>
              </a:ext>
            </a:extLst>
          </p:cNvPr>
          <p:cNvSpPr txBox="1"/>
          <p:nvPr/>
        </p:nvSpPr>
        <p:spPr>
          <a:xfrm>
            <a:off x="2437598" y="26023"/>
            <a:ext cx="662699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  <a:tabLst>
                <a:tab pos="1521460" algn="l"/>
              </a:tabLst>
            </a:pPr>
            <a:r>
              <a:rPr lang="es-CO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CAMINEMOS JUNTOS PARA UNA NUEVA SIEMBRA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4" name="Elipse 2063">
            <a:extLst>
              <a:ext uri="{FF2B5EF4-FFF2-40B4-BE49-F238E27FC236}">
                <a16:creationId xmlns:a16="http://schemas.microsoft.com/office/drawing/2014/main" id="{8EEB15CF-79AD-94E2-A15B-AE5C4A4C981E}"/>
              </a:ext>
            </a:extLst>
          </p:cNvPr>
          <p:cNvSpPr/>
          <p:nvPr/>
        </p:nvSpPr>
        <p:spPr>
          <a:xfrm>
            <a:off x="2798015" y="802215"/>
            <a:ext cx="864379" cy="649159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066" name="CuadroTexto 2065">
            <a:extLst>
              <a:ext uri="{FF2B5EF4-FFF2-40B4-BE49-F238E27FC236}">
                <a16:creationId xmlns:a16="http://schemas.microsoft.com/office/drawing/2014/main" id="{D4EBE7FE-301E-1218-D322-FAFCDBB771B0}"/>
              </a:ext>
            </a:extLst>
          </p:cNvPr>
          <p:cNvSpPr txBox="1"/>
          <p:nvPr/>
        </p:nvSpPr>
        <p:spPr>
          <a:xfrm>
            <a:off x="2729030" y="1422531"/>
            <a:ext cx="11477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Soñemos </a:t>
            </a:r>
            <a:endParaRPr lang="es-CO" dirty="0"/>
          </a:p>
        </p:txBody>
      </p:sp>
      <p:sp>
        <p:nvSpPr>
          <p:cNvPr id="2068" name="CuadroTexto 2067">
            <a:extLst>
              <a:ext uri="{FF2B5EF4-FFF2-40B4-BE49-F238E27FC236}">
                <a16:creationId xmlns:a16="http://schemas.microsoft.com/office/drawing/2014/main" id="{E5F84A9F-EED8-B714-D19E-0BC02E5D05BB}"/>
              </a:ext>
            </a:extLst>
          </p:cNvPr>
          <p:cNvSpPr txBox="1"/>
          <p:nvPr/>
        </p:nvSpPr>
        <p:spPr>
          <a:xfrm>
            <a:off x="-83293" y="1934598"/>
            <a:ext cx="1292986" cy="310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b="1" i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69" name="Cuadro de texto 2">
            <a:extLst>
              <a:ext uri="{FF2B5EF4-FFF2-40B4-BE49-F238E27FC236}">
                <a16:creationId xmlns:a16="http://schemas.microsoft.com/office/drawing/2014/main" id="{E6823120-505B-7174-2115-13382E2D6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7847" y="1777395"/>
            <a:ext cx="2392362" cy="987425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Conocer, Comprender y asumir el sueño de Diócesis.</a:t>
            </a:r>
            <a:endParaRPr kumimoji="0" lang="es-CO" alt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s-CO" altLang="es-CO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Formarnos en el espíritu de la escucha.</a:t>
            </a:r>
            <a:endParaRPr kumimoji="0" lang="es-CO" altLang="es-CO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2" name="Rectangle 21">
            <a:extLst>
              <a:ext uri="{FF2B5EF4-FFF2-40B4-BE49-F238E27FC236}">
                <a16:creationId xmlns:a16="http://schemas.microsoft.com/office/drawing/2014/main" id="{EB653EC7-EE6A-B649-045E-FB6D02A55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8836" y="1916069"/>
            <a:ext cx="3191372" cy="26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080" name="CuadroTexto 2079">
            <a:extLst>
              <a:ext uri="{FF2B5EF4-FFF2-40B4-BE49-F238E27FC236}">
                <a16:creationId xmlns:a16="http://schemas.microsoft.com/office/drawing/2014/main" id="{AEA3EA02-9118-5385-ED1D-0AD828DBAC7F}"/>
              </a:ext>
            </a:extLst>
          </p:cNvPr>
          <p:cNvSpPr txBox="1"/>
          <p:nvPr/>
        </p:nvSpPr>
        <p:spPr>
          <a:xfrm>
            <a:off x="-148590" y="3429000"/>
            <a:ext cx="1386038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Medios</a:t>
            </a:r>
          </a:p>
        </p:txBody>
      </p:sp>
      <p:sp>
        <p:nvSpPr>
          <p:cNvPr id="2081" name="CuadroTexto 2080">
            <a:extLst>
              <a:ext uri="{FF2B5EF4-FFF2-40B4-BE49-F238E27FC236}">
                <a16:creationId xmlns:a16="http://schemas.microsoft.com/office/drawing/2014/main" id="{7C3218E6-0128-0F9D-9990-3704E64AB896}"/>
              </a:ext>
            </a:extLst>
          </p:cNvPr>
          <p:cNvSpPr txBox="1"/>
          <p:nvPr/>
        </p:nvSpPr>
        <p:spPr>
          <a:xfrm>
            <a:off x="1305159" y="2699242"/>
            <a:ext cx="3447580" cy="324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200" b="1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 del Presbiterio.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200" b="1" i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Reuniones de los EDAP por vicarias foráneas.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200" b="1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Asambleas Parroquiales.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200" b="1" i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Asambleas por Sectores Parroquiales.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200" b="1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Encuentro de los centros Pastorales.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200" b="1" i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Encuentro general con las comunidades religiosas.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200" b="1" i="1" dirty="0">
                <a:solidFill>
                  <a:schemeClr val="accent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Asamblea Diocesana.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200" b="1" i="1" dirty="0">
                <a:solidFill>
                  <a:schemeClr val="accent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Talleres vicariales sobre la escucha.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s-CO" sz="1400" b="1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s-CO" sz="1400" b="1" dirty="0">
              <a:solidFill>
                <a:schemeClr val="accent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82" name="Imagen 2081" descr="Página 5 | Vectores e ilustraciones de Tierra arada para descargar gratis |  Freepik">
            <a:extLst>
              <a:ext uri="{FF2B5EF4-FFF2-40B4-BE49-F238E27FC236}">
                <a16:creationId xmlns:a16="http://schemas.microsoft.com/office/drawing/2014/main" id="{7A7A1DA2-BC94-571A-EFA0-2046EBAFA9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0153" y="5290500"/>
            <a:ext cx="869950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3" name="Imagen 2082" descr="Página 5 | Vectores e ilustraciones de Tierra arada para descargar gratis |  Freepik">
            <a:extLst>
              <a:ext uri="{FF2B5EF4-FFF2-40B4-BE49-F238E27FC236}">
                <a16:creationId xmlns:a16="http://schemas.microsoft.com/office/drawing/2014/main" id="{F59276AE-7791-DA3A-02FA-6509DCD9151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236" y="5270551"/>
            <a:ext cx="869950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4" name="Imagen 2083" descr="Página 5 | Vectores e ilustraciones de Tierra arada para descargar gratis |  Freepik">
            <a:extLst>
              <a:ext uri="{FF2B5EF4-FFF2-40B4-BE49-F238E27FC236}">
                <a16:creationId xmlns:a16="http://schemas.microsoft.com/office/drawing/2014/main" id="{1D52F169-7245-E3D2-0B30-03904FC67A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0644" y="5678168"/>
            <a:ext cx="869950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7" name="Imagen 2086" descr="Página 5 | Vectores e ilustraciones de Tierra arada para descargar gratis |  Freepik">
            <a:extLst>
              <a:ext uri="{FF2B5EF4-FFF2-40B4-BE49-F238E27FC236}">
                <a16:creationId xmlns:a16="http://schemas.microsoft.com/office/drawing/2014/main" id="{46D72422-BF43-B728-B0EF-946260BA5B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60254" y="5681090"/>
            <a:ext cx="869950" cy="7753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8" name="Imagen 2087" descr="Silueta De Tierra Cultivada PNG Imágenes Gratis - Lovepik">
            <a:extLst>
              <a:ext uri="{FF2B5EF4-FFF2-40B4-BE49-F238E27FC236}">
                <a16:creationId xmlns:a16="http://schemas.microsoft.com/office/drawing/2014/main" id="{F8886AE0-6C0C-95AC-0035-66B74C49154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674" y1="59419" x2="52674" y2="59419"/>
                        <a14:foregroundMark x1="42209" y1="65349" x2="42209" y2="65349"/>
                        <a14:foregroundMark x1="47791" y1="62093" x2="39767" y2="65000"/>
                        <a14:foregroundMark x1="39767" y1="65000" x2="39651" y2="65233"/>
                        <a14:foregroundMark x1="24419" y1="74070" x2="25465" y2="79186"/>
                        <a14:foregroundMark x1="27907" y1="74419" x2="41163" y2="6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9717" y="5216591"/>
            <a:ext cx="743597" cy="78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9" name="Imagen 2088" descr="Silueta De Tierra Cultivada PNG Imágenes Gratis - Lovepik">
            <a:extLst>
              <a:ext uri="{FF2B5EF4-FFF2-40B4-BE49-F238E27FC236}">
                <a16:creationId xmlns:a16="http://schemas.microsoft.com/office/drawing/2014/main" id="{910A98CC-3ABD-F012-D9C9-777C86D046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674" y1="59419" x2="52674" y2="59419"/>
                        <a14:foregroundMark x1="42209" y1="65349" x2="42209" y2="65349"/>
                        <a14:foregroundMark x1="47791" y1="62093" x2="39767" y2="65000"/>
                        <a14:foregroundMark x1="39767" y1="65000" x2="39651" y2="65233"/>
                        <a14:foregroundMark x1="24419" y1="74070" x2="25465" y2="79186"/>
                        <a14:foregroundMark x1="27907" y1="74419" x2="41163" y2="6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6012" y="5238101"/>
            <a:ext cx="743597" cy="78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0" name="Imagen 2089" descr="Silueta De Tierra Cultivada PNG Imágenes Gratis - Lovepik">
            <a:extLst>
              <a:ext uri="{FF2B5EF4-FFF2-40B4-BE49-F238E27FC236}">
                <a16:creationId xmlns:a16="http://schemas.microsoft.com/office/drawing/2014/main" id="{9E5854F0-055D-2068-1419-0DA7E0B38CB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674" y1="59419" x2="52674" y2="59419"/>
                        <a14:foregroundMark x1="42209" y1="65349" x2="42209" y2="65349"/>
                        <a14:foregroundMark x1="47791" y1="62093" x2="39767" y2="65000"/>
                        <a14:foregroundMark x1="39767" y1="65000" x2="39651" y2="65233"/>
                        <a14:foregroundMark x1="24419" y1="74070" x2="25465" y2="79186"/>
                        <a14:foregroundMark x1="27907" y1="74419" x2="41163" y2="6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86612" y="5251859"/>
            <a:ext cx="743597" cy="78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1" name="Imagen 2090" descr="Silueta De Tierra Cultivada PNG Imágenes Gratis - Lovepik">
            <a:extLst>
              <a:ext uri="{FF2B5EF4-FFF2-40B4-BE49-F238E27FC236}">
                <a16:creationId xmlns:a16="http://schemas.microsoft.com/office/drawing/2014/main" id="{43558027-B359-4590-1EA0-CF101E0D20C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674" y1="59419" x2="52674" y2="59419"/>
                        <a14:foregroundMark x1="42209" y1="65349" x2="42209" y2="65349"/>
                        <a14:foregroundMark x1="47791" y1="62093" x2="39767" y2="65000"/>
                        <a14:foregroundMark x1="39767" y1="65000" x2="39651" y2="65233"/>
                        <a14:foregroundMark x1="24419" y1="74070" x2="25465" y2="79186"/>
                        <a14:foregroundMark x1="27907" y1="74419" x2="41163" y2="6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6936" y="5527512"/>
            <a:ext cx="743597" cy="78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2" name="Imagen 2091" descr="Silueta De Tierra Cultivada PNG Imágenes Gratis - Lovepik">
            <a:extLst>
              <a:ext uri="{FF2B5EF4-FFF2-40B4-BE49-F238E27FC236}">
                <a16:creationId xmlns:a16="http://schemas.microsoft.com/office/drawing/2014/main" id="{F04BD36E-21AC-1270-7F6D-2447A71EECF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674" y1="59419" x2="52674" y2="59419"/>
                        <a14:foregroundMark x1="42209" y1="65349" x2="42209" y2="65349"/>
                        <a14:foregroundMark x1="47791" y1="62093" x2="39767" y2="65000"/>
                        <a14:foregroundMark x1="39767" y1="65000" x2="39651" y2="65233"/>
                        <a14:foregroundMark x1="24419" y1="74070" x2="25465" y2="79186"/>
                        <a14:foregroundMark x1="27907" y1="74419" x2="41163" y2="6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04817" y="5538105"/>
            <a:ext cx="743597" cy="78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3" name="Imagen 2092" descr="Silueta De Tierra Cultivada PNG Imágenes Gratis - Lovepik">
            <a:extLst>
              <a:ext uri="{FF2B5EF4-FFF2-40B4-BE49-F238E27FC236}">
                <a16:creationId xmlns:a16="http://schemas.microsoft.com/office/drawing/2014/main" id="{9D546011-77AF-2CDB-1B89-6C379BBC699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674" y1="59419" x2="52674" y2="59419"/>
                        <a14:foregroundMark x1="42209" y1="65349" x2="42209" y2="65349"/>
                        <a14:foregroundMark x1="47791" y1="62093" x2="39767" y2="65000"/>
                        <a14:foregroundMark x1="39767" y1="65000" x2="39651" y2="65233"/>
                        <a14:foregroundMark x1="24419" y1="74070" x2="25465" y2="79186"/>
                        <a14:foregroundMark x1="27907" y1="74419" x2="41163" y2="6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5146" y="5153700"/>
            <a:ext cx="743597" cy="78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4" name="Imagen 2093" descr="Silueta De Tierra Cultivada PNG Imágenes Gratis - Lovepik">
            <a:extLst>
              <a:ext uri="{FF2B5EF4-FFF2-40B4-BE49-F238E27FC236}">
                <a16:creationId xmlns:a16="http://schemas.microsoft.com/office/drawing/2014/main" id="{BA663409-CB6C-E1EC-8A5E-57B227841E9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52674" y1="59419" x2="52674" y2="59419"/>
                        <a14:foregroundMark x1="42209" y1="65349" x2="42209" y2="65349"/>
                        <a14:foregroundMark x1="47791" y1="62093" x2="39767" y2="65000"/>
                        <a14:foregroundMark x1="39767" y1="65000" x2="39651" y2="65233"/>
                        <a14:foregroundMark x1="24419" y1="74070" x2="25465" y2="79186"/>
                        <a14:foregroundMark x1="27907" y1="74419" x2="41163" y2="661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44585" y="5598079"/>
            <a:ext cx="743597" cy="78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5" name="Imagen 2094" descr="Página 5 | Vectores e ilustraciones de Tierra arada para descargar gratis |  Freepik">
            <a:extLst>
              <a:ext uri="{FF2B5EF4-FFF2-40B4-BE49-F238E27FC236}">
                <a16:creationId xmlns:a16="http://schemas.microsoft.com/office/drawing/2014/main" id="{38B02206-631E-09D9-71C7-942CAFA0A01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68" y="5665328"/>
            <a:ext cx="1032021" cy="919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9" name="Imagen 2098" descr="Jardiner Cavando La Silueta De Tierra Ilustración Spade Sucio Con Tierra  Hombre Trabajando En El Jardín Trabajador De Construcció Stock de  ilustración - Ilustración de cultive, jardinero: 146158676">
            <a:extLst>
              <a:ext uri="{FF2B5EF4-FFF2-40B4-BE49-F238E27FC236}">
                <a16:creationId xmlns:a16="http://schemas.microsoft.com/office/drawing/2014/main" id="{56553E44-95D8-3D7C-140A-AF09B6C573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3750" y1="84955" x2="33750" y2="84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78293" y="5291415"/>
            <a:ext cx="800625" cy="68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0" name="Imagen 2099" descr="Jardiner Cavando La Silueta De Tierra Ilustración Spade Sucio Con Tierra  Hombre Trabajando En El Jardín Trabajador De Construcció Stock de  ilustración - Ilustración de cultive, jardinero: 146158676">
            <a:extLst>
              <a:ext uri="{FF2B5EF4-FFF2-40B4-BE49-F238E27FC236}">
                <a16:creationId xmlns:a16="http://schemas.microsoft.com/office/drawing/2014/main" id="{47BDDACA-0C66-1D58-0C1A-C25C78589A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3750" y1="84955" x2="33750" y2="84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21211" y="5591419"/>
            <a:ext cx="800625" cy="68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1" name="Imagen 2100" descr="Jardiner Cavando La Silueta De Tierra Ilustración Spade Sucio Con Tierra  Hombre Trabajando En El Jardín Trabajador De Construcció Stock de  ilustración - Ilustración de cultive, jardinero: 146158676">
            <a:extLst>
              <a:ext uri="{FF2B5EF4-FFF2-40B4-BE49-F238E27FC236}">
                <a16:creationId xmlns:a16="http://schemas.microsoft.com/office/drawing/2014/main" id="{1E8C350C-09B7-E241-3B45-1C9982B04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3750" y1="84955" x2="33750" y2="84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12459" y="5238101"/>
            <a:ext cx="800625" cy="681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2" name="Imagen 2101" descr="Jardiner Cavando La Silueta De Tierra Ilustración Spade Sucio Con Tierra  Hombre Trabajando En El Jardín Trabajador De Construcció Stock de  ilustración - Ilustración de cultive, jardinero: 146158676">
            <a:extLst>
              <a:ext uri="{FF2B5EF4-FFF2-40B4-BE49-F238E27FC236}">
                <a16:creationId xmlns:a16="http://schemas.microsoft.com/office/drawing/2014/main" id="{0319E61C-654D-E657-C89E-9F72A6A2B6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3750" y1="84955" x2="33750" y2="849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3619" y="5591419"/>
            <a:ext cx="800625" cy="6815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3" name="Conector recto 2102">
            <a:extLst>
              <a:ext uri="{FF2B5EF4-FFF2-40B4-BE49-F238E27FC236}">
                <a16:creationId xmlns:a16="http://schemas.microsoft.com/office/drawing/2014/main" id="{051A890B-5495-4986-518B-18A22579E892}"/>
              </a:ext>
            </a:extLst>
          </p:cNvPr>
          <p:cNvCxnSpPr>
            <a:cxnSpLocks/>
          </p:cNvCxnSpPr>
          <p:nvPr/>
        </p:nvCxnSpPr>
        <p:spPr>
          <a:xfrm>
            <a:off x="5778918" y="557900"/>
            <a:ext cx="0" cy="392142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105" name="Imagen 2104" descr="Paso 2 - GLOBEN">
            <a:extLst>
              <a:ext uri="{FF2B5EF4-FFF2-40B4-BE49-F238E27FC236}">
                <a16:creationId xmlns:a16="http://schemas.microsoft.com/office/drawing/2014/main" id="{E675DF83-CC54-7F59-BCD2-E77CA68C6B2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931" y="310011"/>
            <a:ext cx="545465" cy="445135"/>
          </a:xfrm>
          <a:prstGeom prst="rect">
            <a:avLst/>
          </a:prstGeom>
          <a:noFill/>
          <a:ln>
            <a:noFill/>
          </a:ln>
        </p:spPr>
      </p:pic>
      <p:sp>
        <p:nvSpPr>
          <p:cNvPr id="2106" name="Rectángulo 2105">
            <a:extLst>
              <a:ext uri="{FF2B5EF4-FFF2-40B4-BE49-F238E27FC236}">
                <a16:creationId xmlns:a16="http://schemas.microsoft.com/office/drawing/2014/main" id="{EAC327C0-554E-485F-E377-DDB04B742BDB}"/>
              </a:ext>
            </a:extLst>
          </p:cNvPr>
          <p:cNvSpPr/>
          <p:nvPr/>
        </p:nvSpPr>
        <p:spPr>
          <a:xfrm>
            <a:off x="6619803" y="370116"/>
            <a:ext cx="1624993" cy="35591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050" b="1" dirty="0">
                <a:solidFill>
                  <a:srgbClr val="00B05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NUEVA SIEMBRA</a:t>
            </a:r>
            <a:endParaRPr lang="es-CO" sz="105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7" name="Elipse 2106">
            <a:extLst>
              <a:ext uri="{FF2B5EF4-FFF2-40B4-BE49-F238E27FC236}">
                <a16:creationId xmlns:a16="http://schemas.microsoft.com/office/drawing/2014/main" id="{52EB1219-5951-6504-BDD7-EE98F8B65570}"/>
              </a:ext>
            </a:extLst>
          </p:cNvPr>
          <p:cNvSpPr/>
          <p:nvPr/>
        </p:nvSpPr>
        <p:spPr>
          <a:xfrm>
            <a:off x="6861364" y="737815"/>
            <a:ext cx="960120" cy="624840"/>
          </a:xfrm>
          <a:prstGeom prst="ellipse">
            <a:avLst/>
          </a:prstGeom>
          <a:blipFill>
            <a:blip r:embed="rId13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109" name="CuadroTexto 2108">
            <a:extLst>
              <a:ext uri="{FF2B5EF4-FFF2-40B4-BE49-F238E27FC236}">
                <a16:creationId xmlns:a16="http://schemas.microsoft.com/office/drawing/2014/main" id="{A8D5C6C1-1A8C-C7B7-1A9C-0322347FB0B6}"/>
              </a:ext>
            </a:extLst>
          </p:cNvPr>
          <p:cNvSpPr txBox="1"/>
          <p:nvPr/>
        </p:nvSpPr>
        <p:spPr>
          <a:xfrm>
            <a:off x="6269335" y="1339468"/>
            <a:ext cx="24992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Enamorémonos más de Cristo. </a:t>
            </a:r>
            <a:endParaRPr lang="es-CO" sz="1400" dirty="0"/>
          </a:p>
        </p:txBody>
      </p:sp>
      <p:sp>
        <p:nvSpPr>
          <p:cNvPr id="2111" name="CuadroTexto 2110">
            <a:extLst>
              <a:ext uri="{FF2B5EF4-FFF2-40B4-BE49-F238E27FC236}">
                <a16:creationId xmlns:a16="http://schemas.microsoft.com/office/drawing/2014/main" id="{8EBDB018-2515-7D7C-9333-16D2A487A7A7}"/>
              </a:ext>
            </a:extLst>
          </p:cNvPr>
          <p:cNvSpPr txBox="1"/>
          <p:nvPr/>
        </p:nvSpPr>
        <p:spPr>
          <a:xfrm>
            <a:off x="5788711" y="1615143"/>
            <a:ext cx="3441915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s-C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Enamorarnos más de Jesucristo.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s-CO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Formarnos en el acompañamiento misionero. </a:t>
            </a:r>
          </a:p>
        </p:txBody>
      </p:sp>
      <p:sp>
        <p:nvSpPr>
          <p:cNvPr id="2114" name="CuadroTexto 2113">
            <a:extLst>
              <a:ext uri="{FF2B5EF4-FFF2-40B4-BE49-F238E27FC236}">
                <a16:creationId xmlns:a16="http://schemas.microsoft.com/office/drawing/2014/main" id="{35409852-832F-AAA5-FC9C-2CC75A2B7B19}"/>
              </a:ext>
            </a:extLst>
          </p:cNvPr>
          <p:cNvSpPr txBox="1"/>
          <p:nvPr/>
        </p:nvSpPr>
        <p:spPr>
          <a:xfrm>
            <a:off x="5983930" y="2388816"/>
            <a:ext cx="2861687" cy="2124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Retiros Kerigmaticos para los animadores de evangelización diocesanos y parroquiales.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Presentación e inicio de la escuela de evangelizadores y su programa básico. 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Misiones por </a:t>
            </a:r>
            <a:r>
              <a:rPr lang="es-CO" sz="11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sectores</a:t>
            </a:r>
            <a:r>
              <a:rPr lang="es-CO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parroquiales.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1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Misión Diocesana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Talleres vicariales sobre el acompañamiento. </a:t>
            </a:r>
          </a:p>
        </p:txBody>
      </p:sp>
      <p:pic>
        <p:nvPicPr>
          <p:cNvPr id="2115" name="Imagen 2114">
            <a:extLst>
              <a:ext uri="{FF2B5EF4-FFF2-40B4-BE49-F238E27FC236}">
                <a16:creationId xmlns:a16="http://schemas.microsoft.com/office/drawing/2014/main" id="{BFDCE53F-3CF4-48A7-00BC-1A422601B9A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02" y="3858741"/>
            <a:ext cx="667725" cy="730805"/>
          </a:xfrm>
          <a:prstGeom prst="rect">
            <a:avLst/>
          </a:prstGeom>
        </p:spPr>
      </p:pic>
      <p:pic>
        <p:nvPicPr>
          <p:cNvPr id="2116" name="Imagen 2115">
            <a:extLst>
              <a:ext uri="{FF2B5EF4-FFF2-40B4-BE49-F238E27FC236}">
                <a16:creationId xmlns:a16="http://schemas.microsoft.com/office/drawing/2014/main" id="{3E36B45C-E833-2597-E1CB-51036DD76C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795" y="4212131"/>
            <a:ext cx="667725" cy="730805"/>
          </a:xfrm>
          <a:prstGeom prst="rect">
            <a:avLst/>
          </a:prstGeom>
        </p:spPr>
      </p:pic>
      <p:pic>
        <p:nvPicPr>
          <p:cNvPr id="2117" name="Imagen 2116">
            <a:extLst>
              <a:ext uri="{FF2B5EF4-FFF2-40B4-BE49-F238E27FC236}">
                <a16:creationId xmlns:a16="http://schemas.microsoft.com/office/drawing/2014/main" id="{96CA4341-EE58-331F-7CED-29F924FFF2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531" y="4287921"/>
            <a:ext cx="551180" cy="603250"/>
          </a:xfrm>
          <a:prstGeom prst="rect">
            <a:avLst/>
          </a:prstGeom>
        </p:spPr>
      </p:pic>
      <p:pic>
        <p:nvPicPr>
          <p:cNvPr id="2118" name="Imagen 2117">
            <a:extLst>
              <a:ext uri="{FF2B5EF4-FFF2-40B4-BE49-F238E27FC236}">
                <a16:creationId xmlns:a16="http://schemas.microsoft.com/office/drawing/2014/main" id="{74FD4D2B-019E-6263-75B1-075D8284FAD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23" y="4927764"/>
            <a:ext cx="786745" cy="861069"/>
          </a:xfrm>
          <a:prstGeom prst="rect">
            <a:avLst/>
          </a:prstGeom>
        </p:spPr>
      </p:pic>
      <p:pic>
        <p:nvPicPr>
          <p:cNvPr id="2119" name="Imagen 2118">
            <a:extLst>
              <a:ext uri="{FF2B5EF4-FFF2-40B4-BE49-F238E27FC236}">
                <a16:creationId xmlns:a16="http://schemas.microsoft.com/office/drawing/2014/main" id="{76539C2C-563E-6883-71A7-3F0E4DB3704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255" y="4750581"/>
            <a:ext cx="667725" cy="730805"/>
          </a:xfrm>
          <a:prstGeom prst="rect">
            <a:avLst/>
          </a:prstGeom>
        </p:spPr>
      </p:pic>
      <p:pic>
        <p:nvPicPr>
          <p:cNvPr id="2120" name="Imagen 2119">
            <a:extLst>
              <a:ext uri="{FF2B5EF4-FFF2-40B4-BE49-F238E27FC236}">
                <a16:creationId xmlns:a16="http://schemas.microsoft.com/office/drawing/2014/main" id="{76897380-87C1-091A-2A9F-214C90AA410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035" y="3602384"/>
            <a:ext cx="634365" cy="694055"/>
          </a:xfrm>
          <a:prstGeom prst="rect">
            <a:avLst/>
          </a:prstGeom>
        </p:spPr>
      </p:pic>
      <p:pic>
        <p:nvPicPr>
          <p:cNvPr id="2121" name="Imagen 2120">
            <a:extLst>
              <a:ext uri="{FF2B5EF4-FFF2-40B4-BE49-F238E27FC236}">
                <a16:creationId xmlns:a16="http://schemas.microsoft.com/office/drawing/2014/main" id="{EED4280B-F7BC-094D-3F3B-EE6A07D144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385" y="3803929"/>
            <a:ext cx="634365" cy="694055"/>
          </a:xfrm>
          <a:prstGeom prst="rect">
            <a:avLst/>
          </a:prstGeom>
        </p:spPr>
      </p:pic>
      <p:pic>
        <p:nvPicPr>
          <p:cNvPr id="2122" name="Imagen 2121" descr="Plantación De árboles Con Bebé. El Hombre Sostiene Una Pala Y El Niño  Sostiene Una Plántula De árbol. Vector Silueta Sobre Fondo Blanco  Ilustraciones Svg, Vectoriales, Clip Art Vectorizado Libre De Derechos.">
            <a:extLst>
              <a:ext uri="{FF2B5EF4-FFF2-40B4-BE49-F238E27FC236}">
                <a16:creationId xmlns:a16="http://schemas.microsoft.com/office/drawing/2014/main" id="{DE82B1F9-8E3C-619F-641F-E503E01421D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467" b="91733" l="10000" r="90000">
                        <a14:foregroundMark x1="60000" y1="7733" x2="60000" y2="7733"/>
                        <a14:foregroundMark x1="17111" y1="39200" x2="17111" y2="39200"/>
                        <a14:foregroundMark x1="63778" y1="91733" x2="63778" y2="917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62853" y="5554513"/>
            <a:ext cx="803695" cy="667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3" name="Imagen 2122">
            <a:extLst>
              <a:ext uri="{FF2B5EF4-FFF2-40B4-BE49-F238E27FC236}">
                <a16:creationId xmlns:a16="http://schemas.microsoft.com/office/drawing/2014/main" id="{D478E45F-3BB5-7EA9-A1CE-56393A36DC8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406" y="5232676"/>
            <a:ext cx="667725" cy="730805"/>
          </a:xfrm>
          <a:prstGeom prst="rect">
            <a:avLst/>
          </a:prstGeom>
        </p:spPr>
      </p:pic>
      <p:pic>
        <p:nvPicPr>
          <p:cNvPr id="2124" name="Imagen 2123">
            <a:extLst>
              <a:ext uri="{FF2B5EF4-FFF2-40B4-BE49-F238E27FC236}">
                <a16:creationId xmlns:a16="http://schemas.microsoft.com/office/drawing/2014/main" id="{13A203EB-CA99-C40D-F2A2-799174D26A3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168" y="4336970"/>
            <a:ext cx="634365" cy="694055"/>
          </a:xfrm>
          <a:prstGeom prst="rect">
            <a:avLst/>
          </a:prstGeom>
        </p:spPr>
      </p:pic>
      <p:pic>
        <p:nvPicPr>
          <p:cNvPr id="2125" name="Imagen 2124">
            <a:extLst>
              <a:ext uri="{FF2B5EF4-FFF2-40B4-BE49-F238E27FC236}">
                <a16:creationId xmlns:a16="http://schemas.microsoft.com/office/drawing/2014/main" id="{BE30D45A-6DC2-54A2-675B-FECED19C25B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567" y="3193581"/>
            <a:ext cx="634365" cy="694055"/>
          </a:xfrm>
          <a:prstGeom prst="rect">
            <a:avLst/>
          </a:prstGeom>
        </p:spPr>
      </p:pic>
      <p:pic>
        <p:nvPicPr>
          <p:cNvPr id="2126" name="Imagen 2125">
            <a:extLst>
              <a:ext uri="{FF2B5EF4-FFF2-40B4-BE49-F238E27FC236}">
                <a16:creationId xmlns:a16="http://schemas.microsoft.com/office/drawing/2014/main" id="{7BA07554-5A4C-6C44-1253-70BD62DD331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9516" y="3518076"/>
            <a:ext cx="634365" cy="694055"/>
          </a:xfrm>
          <a:prstGeom prst="rect">
            <a:avLst/>
          </a:prstGeom>
        </p:spPr>
      </p:pic>
      <p:pic>
        <p:nvPicPr>
          <p:cNvPr id="2127" name="Imagen 2126">
            <a:extLst>
              <a:ext uri="{FF2B5EF4-FFF2-40B4-BE49-F238E27FC236}">
                <a16:creationId xmlns:a16="http://schemas.microsoft.com/office/drawing/2014/main" id="{06F153E7-6633-0355-51C7-8A3E2CE8990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302" y="4011141"/>
            <a:ext cx="667725" cy="730805"/>
          </a:xfrm>
          <a:prstGeom prst="rect">
            <a:avLst/>
          </a:prstGeom>
        </p:spPr>
      </p:pic>
      <p:pic>
        <p:nvPicPr>
          <p:cNvPr id="2128" name="Imagen 2127">
            <a:extLst>
              <a:ext uri="{FF2B5EF4-FFF2-40B4-BE49-F238E27FC236}">
                <a16:creationId xmlns:a16="http://schemas.microsoft.com/office/drawing/2014/main" id="{966F150C-5C31-039A-0CE6-3C0EB244316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33" y="4589546"/>
            <a:ext cx="667725" cy="730805"/>
          </a:xfrm>
          <a:prstGeom prst="rect">
            <a:avLst/>
          </a:prstGeom>
        </p:spPr>
      </p:pic>
      <p:pic>
        <p:nvPicPr>
          <p:cNvPr id="2129" name="Imagen 2128">
            <a:extLst>
              <a:ext uri="{FF2B5EF4-FFF2-40B4-BE49-F238E27FC236}">
                <a16:creationId xmlns:a16="http://schemas.microsoft.com/office/drawing/2014/main" id="{1E7907C6-B509-C98A-8ABE-E82568D59EE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895" b="94737" l="9908" r="89862">
                        <a14:foregroundMark x1="45392" y1="91158" x2="45392" y2="91158"/>
                        <a14:foregroundMark x1="38018" y1="94105" x2="38018" y2="94105"/>
                        <a14:foregroundMark x1="25115" y1="94737" x2="25115" y2="9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75" y="3030519"/>
            <a:ext cx="634365" cy="694055"/>
          </a:xfrm>
          <a:prstGeom prst="rect">
            <a:avLst/>
          </a:prstGeom>
        </p:spPr>
      </p:pic>
      <p:sp>
        <p:nvSpPr>
          <p:cNvPr id="2130" name="CuadroTexto 2129">
            <a:extLst>
              <a:ext uri="{FF2B5EF4-FFF2-40B4-BE49-F238E27FC236}">
                <a16:creationId xmlns:a16="http://schemas.microsoft.com/office/drawing/2014/main" id="{4D22EEDC-D2B4-E261-8813-6F945285E51B}"/>
              </a:ext>
            </a:extLst>
          </p:cNvPr>
          <p:cNvSpPr txBox="1"/>
          <p:nvPr/>
        </p:nvSpPr>
        <p:spPr>
          <a:xfrm rot="21393185">
            <a:off x="2612756" y="6403808"/>
            <a:ext cx="3009564" cy="3126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Noviembre 2022- mayo 2023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32" name="CuadroTexto 2131">
            <a:extLst>
              <a:ext uri="{FF2B5EF4-FFF2-40B4-BE49-F238E27FC236}">
                <a16:creationId xmlns:a16="http://schemas.microsoft.com/office/drawing/2014/main" id="{525578DA-75CD-41AC-7E05-1254B46B07B3}"/>
              </a:ext>
            </a:extLst>
          </p:cNvPr>
          <p:cNvSpPr txBox="1"/>
          <p:nvPr/>
        </p:nvSpPr>
        <p:spPr>
          <a:xfrm rot="21393185">
            <a:off x="6626565" y="6121338"/>
            <a:ext cx="2914700" cy="3126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 2023- mayo 2024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34" name="CuadroTexto 2133">
            <a:extLst>
              <a:ext uri="{FF2B5EF4-FFF2-40B4-BE49-F238E27FC236}">
                <a16:creationId xmlns:a16="http://schemas.microsoft.com/office/drawing/2014/main" id="{F41CF425-6324-3687-EC9E-2423B7DD8D43}"/>
              </a:ext>
            </a:extLst>
          </p:cNvPr>
          <p:cNvSpPr txBox="1"/>
          <p:nvPr/>
        </p:nvSpPr>
        <p:spPr>
          <a:xfrm>
            <a:off x="-173534" y="6310678"/>
            <a:ext cx="2911487" cy="341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521460" algn="l"/>
              </a:tabLst>
            </a:pPr>
            <a:r>
              <a:rPr lang="es-CO" sz="1600" b="1" i="1" dirty="0">
                <a:solidFill>
                  <a:schemeClr val="accent5">
                    <a:lumMod val="75000"/>
                  </a:schemeClr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 de los Terrenos</a:t>
            </a:r>
            <a:endParaRPr lang="es-CO" sz="160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0867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2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2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2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3" dur="500"/>
                                        <p:tgtEl>
                                          <p:spTgt spid="2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8" dur="500"/>
                                        <p:tgtEl>
                                          <p:spTgt spid="2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2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3" dur="500"/>
                                        <p:tgtEl>
                                          <p:spTgt spid="2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2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3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2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  <p:bldP spid="2064" grpId="0" animBg="1"/>
      <p:bldP spid="2066" grpId="0"/>
      <p:bldP spid="2068" grpId="0"/>
      <p:bldP spid="2069" grpId="0" animBg="1"/>
      <p:bldP spid="2080" grpId="0"/>
      <p:bldP spid="2081" grpId="0"/>
      <p:bldP spid="2106" grpId="0" animBg="1"/>
      <p:bldP spid="2107" grpId="0" animBg="1"/>
      <p:bldP spid="2109" grpId="0"/>
      <p:bldP spid="2111" grpId="0"/>
      <p:bldP spid="2114" grpId="0"/>
      <p:bldP spid="2130" grpId="0" animBg="1"/>
      <p:bldP spid="21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1CB93D-98F5-FFD3-4655-571D1DEDD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45" b="75362" l="442" r="90949">
                        <a14:foregroundMark x1="1071" y1="54861" x2="515" y2="54710"/>
                        <a14:foregroundMark x1="43194" y1="66304" x2="40684" y2="65622"/>
                        <a14:foregroundMark x1="82929" y1="25725" x2="88079" y2="24638"/>
                        <a14:foregroundMark x1="88079" y1="24638" x2="90949" y2="34783"/>
                        <a14:foregroundMark x1="90949" y1="34783" x2="90949" y2="35870"/>
                        <a14:backgroundMark x1="33260" y1="61957" x2="1619" y2="57065"/>
                        <a14:backgroundMark x1="40397" y1="64493" x2="33039" y2="63949"/>
                        <a14:backgroundMark x1="74982" y1="17935" x2="74982" y2="17935"/>
                        <a14:backgroundMark x1="75497" y1="17572" x2="75497" y2="17572"/>
                        <a14:backgroundMark x1="54452" y1="44203" x2="54452" y2="44203"/>
                        <a14:backgroundMark x1="58646" y1="42029" x2="57542" y2="42029"/>
                        <a14:backgroundMark x1="59088" y1="42391" x2="61295" y2="40761"/>
                        <a14:backgroundMark x1="77410" y1="17391" x2="77410" y2="17391"/>
                        <a14:backgroundMark x1="77925" y1="17391" x2="77925" y2="17391"/>
                        <a14:backgroundMark x1="77557" y1="19565" x2="77557" y2="19565"/>
                      </a14:backgroundRemoval>
                    </a14:imgEffect>
                  </a14:imgLayer>
                </a14:imgProps>
              </a:ext>
            </a:extLst>
          </a:blip>
          <a:srcRect l="1005" t="16354" b="17782"/>
          <a:stretch/>
        </p:blipFill>
        <p:spPr>
          <a:xfrm rot="21410692">
            <a:off x="-129369" y="2741345"/>
            <a:ext cx="13219108" cy="33857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AF8422-B5F1-1274-1A68-10D67EACF043}"/>
              </a:ext>
            </a:extLst>
          </p:cNvPr>
          <p:cNvSpPr txBox="1"/>
          <p:nvPr/>
        </p:nvSpPr>
        <p:spPr>
          <a:xfrm>
            <a:off x="2437598" y="26023"/>
            <a:ext cx="662699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  <a:tabLst>
                <a:tab pos="1521460" algn="l"/>
              </a:tabLst>
            </a:pPr>
            <a:r>
              <a:rPr lang="es-CO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CAMINEMOS JUNTOS PARA UNA NUEVA SIEMBRA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07F3439-B398-ECB2-E6A7-AB3649847979}"/>
              </a:ext>
            </a:extLst>
          </p:cNvPr>
          <p:cNvCxnSpPr>
            <a:cxnSpLocks/>
          </p:cNvCxnSpPr>
          <p:nvPr/>
        </p:nvCxnSpPr>
        <p:spPr>
          <a:xfrm>
            <a:off x="1421143" y="873926"/>
            <a:ext cx="0" cy="4516221"/>
          </a:xfrm>
          <a:prstGeom prst="line">
            <a:avLst/>
          </a:prstGeom>
          <a:ln>
            <a:solidFill>
              <a:srgbClr val="2FC54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B213CDA2-8455-7E0C-749A-AE5236124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92" y="401575"/>
            <a:ext cx="521335" cy="42608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CB631D5C-2C78-7CF1-31ED-0127F454F4D4}"/>
              </a:ext>
            </a:extLst>
          </p:cNvPr>
          <p:cNvSpPr/>
          <p:nvPr/>
        </p:nvSpPr>
        <p:spPr>
          <a:xfrm>
            <a:off x="2175935" y="481267"/>
            <a:ext cx="1615440" cy="2667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900" b="1" dirty="0">
                <a:solidFill>
                  <a:srgbClr val="A8D08D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NUEVOS BROTES</a:t>
            </a:r>
            <a:endParaRPr lang="es-CO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2B36A9E-3C41-7029-6B3D-2ADB5F46ED5E}"/>
              </a:ext>
            </a:extLst>
          </p:cNvPr>
          <p:cNvSpPr txBox="1"/>
          <p:nvPr/>
        </p:nvSpPr>
        <p:spPr>
          <a:xfrm>
            <a:off x="0" y="1950764"/>
            <a:ext cx="1292986" cy="310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O" sz="1400" b="1" i="1" dirty="0">
                <a:solidFill>
                  <a:srgbClr val="0070C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OBJETIVOS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DB71A13F-3A54-22BE-4FBA-99157F6FE121}"/>
              </a:ext>
            </a:extLst>
          </p:cNvPr>
          <p:cNvSpPr/>
          <p:nvPr/>
        </p:nvSpPr>
        <p:spPr>
          <a:xfrm>
            <a:off x="2437598" y="873926"/>
            <a:ext cx="869315" cy="60198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2A56189-CC1B-E179-2E36-3A95447EB412}"/>
              </a:ext>
            </a:extLst>
          </p:cNvPr>
          <p:cNvSpPr txBox="1"/>
          <p:nvPr/>
        </p:nvSpPr>
        <p:spPr>
          <a:xfrm>
            <a:off x="1421143" y="1461860"/>
            <a:ext cx="3314486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Alegrémonos por la comunión Misionera</a:t>
            </a:r>
            <a:r>
              <a:rPr lang="es-CO" sz="1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s-CO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B2DF1BB-CFA6-110C-A862-E52430C32356}"/>
              </a:ext>
            </a:extLst>
          </p:cNvPr>
          <p:cNvSpPr txBox="1"/>
          <p:nvPr/>
        </p:nvSpPr>
        <p:spPr>
          <a:xfrm>
            <a:off x="1373017" y="1808252"/>
            <a:ext cx="34107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CO" sz="1200" dirty="0"/>
              <a:t>Consolidar los espacios de comunión a nivel Diocesano y parroquia (familia, comunidades eclesiales y movimientos)</a:t>
            </a:r>
          </a:p>
          <a:p>
            <a:pPr marL="171450" indent="-171450">
              <a:buFontTx/>
              <a:buChar char="-"/>
            </a:pPr>
            <a:r>
              <a:rPr lang="es-CO" sz="1200" dirty="0"/>
              <a:t>Poner decididamente estos espacios al servicio solidaridad y promoción humana.</a:t>
            </a:r>
          </a:p>
          <a:p>
            <a:pPr marL="171450" indent="-171450">
              <a:buFontTx/>
              <a:buChar char="-"/>
            </a:pPr>
            <a:r>
              <a:rPr lang="es-CO" sz="1200" dirty="0"/>
              <a:t>Afianzar al estilo sinodal de nuestra iglesia diocesana.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6D3FE0-5B98-1180-2BF7-6154CE2C9AF3}"/>
              </a:ext>
            </a:extLst>
          </p:cNvPr>
          <p:cNvSpPr txBox="1"/>
          <p:nvPr/>
        </p:nvSpPr>
        <p:spPr>
          <a:xfrm>
            <a:off x="-58157" y="3583004"/>
            <a:ext cx="1386038" cy="407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2000" b="1" i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9713752-8E21-4411-A7DD-A177D0A73273}"/>
              </a:ext>
            </a:extLst>
          </p:cNvPr>
          <p:cNvSpPr txBox="1"/>
          <p:nvPr/>
        </p:nvSpPr>
        <p:spPr>
          <a:xfrm>
            <a:off x="1450404" y="3083762"/>
            <a:ext cx="27923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CO" sz="1400" b="1" i="1" dirty="0">
                <a:solidFill>
                  <a:srgbClr val="00B050"/>
                </a:solidFill>
              </a:rPr>
              <a:t>Conformación. Ampliación y renovación de los equipos Diocesanos y parroquiales.</a:t>
            </a:r>
          </a:p>
          <a:p>
            <a:pPr marL="171450" indent="-171450">
              <a:buFontTx/>
              <a:buChar char="-"/>
            </a:pPr>
            <a:r>
              <a:rPr lang="es-CO" sz="1400" b="1" i="1" dirty="0">
                <a:solidFill>
                  <a:srgbClr val="00B050"/>
                </a:solidFill>
              </a:rPr>
              <a:t>Congreso sobre la articulación de la pastoral familiar, infantil, juvenil y vocacional.</a:t>
            </a:r>
          </a:p>
          <a:p>
            <a:pPr marL="171450" indent="-171450">
              <a:buFontTx/>
              <a:buChar char="-"/>
            </a:pPr>
            <a:endParaRPr lang="es-CO" sz="1400" b="1" i="1" dirty="0">
              <a:solidFill>
                <a:srgbClr val="00B050"/>
              </a:solidFill>
            </a:endParaRPr>
          </a:p>
          <a:p>
            <a:pPr marL="171450" indent="-171450">
              <a:buFontTx/>
              <a:buChar char="-"/>
            </a:pPr>
            <a:r>
              <a:rPr lang="es-CO" sz="1400" b="1" i="1" dirty="0">
                <a:solidFill>
                  <a:srgbClr val="00B050"/>
                </a:solidFill>
              </a:rPr>
              <a:t>Talleres vicariales sobre la promoción.</a:t>
            </a:r>
          </a:p>
        </p:txBody>
      </p:sp>
      <p:pic>
        <p:nvPicPr>
          <p:cNvPr id="22" name="Imagen 21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76DEAA0C-2516-5FE6-C10A-00A2C19DFA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5872" y="5313145"/>
            <a:ext cx="1204787" cy="6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 descr="Conjunto de vectores de silueta de personas caminando | Vector Premium">
            <a:extLst>
              <a:ext uri="{FF2B5EF4-FFF2-40B4-BE49-F238E27FC236}">
                <a16:creationId xmlns:a16="http://schemas.microsoft.com/office/drawing/2014/main" id="{426C9452-E0A2-C4C7-7318-8851A3284C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172783" y="5758046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465C0C23-59AF-C39A-97C4-16B0C18374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4927" y="5389977"/>
            <a:ext cx="1070378" cy="58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Conjunto de vectores de silueta de personas caminando | Vector Premium">
            <a:extLst>
              <a:ext uri="{FF2B5EF4-FFF2-40B4-BE49-F238E27FC236}">
                <a16:creationId xmlns:a16="http://schemas.microsoft.com/office/drawing/2014/main" id="{EC1FABD1-51BA-27FE-1437-FEF9A476F2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774611" y="5710193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64E37624-11F1-30A5-4D59-53F7110BEB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83" y="5367321"/>
            <a:ext cx="511810" cy="51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2255E8CD-BA71-35AA-4803-54E29525B8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77" y="5668028"/>
            <a:ext cx="601828" cy="60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E9248FBC-8EE0-7961-1387-0379F508712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177" y="5328901"/>
            <a:ext cx="601828" cy="60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FB43A3B5-42F7-181B-3388-ECEE9148107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7745" y="5368974"/>
            <a:ext cx="481771" cy="52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957C1D24-026C-83C6-46B9-004A1911C9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1242" y="5307878"/>
            <a:ext cx="519146" cy="56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D2E78267-886C-34FC-A921-28E033C220F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37288" y="5471171"/>
            <a:ext cx="533509" cy="57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CD1F843B-6E93-4847-0A8F-943A715AE37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70637" y="5638103"/>
            <a:ext cx="519146" cy="56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34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DE74D60E-8744-D126-AD39-BE2FD8EF033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89789" y="5307878"/>
            <a:ext cx="481771" cy="52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Conjunto de vectores de silueta de personas caminando | Vector Premium">
            <a:extLst>
              <a:ext uri="{FF2B5EF4-FFF2-40B4-BE49-F238E27FC236}">
                <a16:creationId xmlns:a16="http://schemas.microsoft.com/office/drawing/2014/main" id="{810C5C53-90F9-FEDA-2F7E-3B25791173BE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3298615" y="5610100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Imagen 36" descr="Conjunto de vectores de silueta de personas caminando | Vector Premium">
            <a:extLst>
              <a:ext uri="{FF2B5EF4-FFF2-40B4-BE49-F238E27FC236}">
                <a16:creationId xmlns:a16="http://schemas.microsoft.com/office/drawing/2014/main" id="{00021633-69B2-76CB-3044-4E2676CAED0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3423365" y="5340851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n 37" descr="Conjunto de vectores de silueta de personas caminando | Vector Premium">
            <a:extLst>
              <a:ext uri="{FF2B5EF4-FFF2-40B4-BE49-F238E27FC236}">
                <a16:creationId xmlns:a16="http://schemas.microsoft.com/office/drawing/2014/main" id="{347EA884-59FB-543A-88B4-3946E8D0E24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2968471" y="5588954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n 38" descr="Conjunto de vectores de silueta de personas caminando | Vector Premium">
            <a:extLst>
              <a:ext uri="{FF2B5EF4-FFF2-40B4-BE49-F238E27FC236}">
                <a16:creationId xmlns:a16="http://schemas.microsoft.com/office/drawing/2014/main" id="{E1AAAECD-6AE4-D3A2-E0F1-0FD6651FEF4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3121751" y="5357513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n 39" descr="Conjunto de vectores de silueta de personas caminando | Vector Premium">
            <a:extLst>
              <a:ext uri="{FF2B5EF4-FFF2-40B4-BE49-F238E27FC236}">
                <a16:creationId xmlns:a16="http://schemas.microsoft.com/office/drawing/2014/main" id="{4027861D-3307-3EBF-1190-ABF964535AA0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2639899" y="5551222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Imagen 40" descr="Conjunto de vectores de silueta de personas caminando | Vector Premium">
            <a:extLst>
              <a:ext uri="{FF2B5EF4-FFF2-40B4-BE49-F238E27FC236}">
                <a16:creationId xmlns:a16="http://schemas.microsoft.com/office/drawing/2014/main" id="{69CAB136-FF4C-90EB-779B-01248B39857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2848985" y="5389976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Imagen 41" descr="Conjunto de vectores de silueta de personas caminando | Vector Premium">
            <a:extLst>
              <a:ext uri="{FF2B5EF4-FFF2-40B4-BE49-F238E27FC236}">
                <a16:creationId xmlns:a16="http://schemas.microsoft.com/office/drawing/2014/main" id="{5382DC5C-CEED-2B36-C1BB-5CC0C08837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2300428" y="5610100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Imagen 42" descr="Conjunto de vectores de silueta de personas caminando | Vector Premium">
            <a:extLst>
              <a:ext uri="{FF2B5EF4-FFF2-40B4-BE49-F238E27FC236}">
                <a16:creationId xmlns:a16="http://schemas.microsoft.com/office/drawing/2014/main" id="{36E9F95D-A3F5-56A2-9905-4FBA89ABD72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5402332" y="5052872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Imagen 43" descr="Conjunto de vectores de silueta de personas caminando | Vector Premium">
            <a:extLst>
              <a:ext uri="{FF2B5EF4-FFF2-40B4-BE49-F238E27FC236}">
                <a16:creationId xmlns:a16="http://schemas.microsoft.com/office/drawing/2014/main" id="{A1AA3EDC-FD37-151A-2DCE-803B407A2BB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4689164" y="5511769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magen 44" descr="Conjunto de vectores de silueta de personas caminando | Vector Premium">
            <a:extLst>
              <a:ext uri="{FF2B5EF4-FFF2-40B4-BE49-F238E27FC236}">
                <a16:creationId xmlns:a16="http://schemas.microsoft.com/office/drawing/2014/main" id="{54870341-9508-B88D-74D4-06A552AB401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5389264" y="5503494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n 45" descr="Conjunto de vectores de silueta de personas caminando | Vector Premium">
            <a:extLst>
              <a:ext uri="{FF2B5EF4-FFF2-40B4-BE49-F238E27FC236}">
                <a16:creationId xmlns:a16="http://schemas.microsoft.com/office/drawing/2014/main" id="{C9BA3941-21CF-ECC6-E5BD-7B462848A6A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5049907" y="5442223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n 46" descr="Conjunto de vectores de silueta de personas caminando | Vector Premium">
            <a:extLst>
              <a:ext uri="{FF2B5EF4-FFF2-40B4-BE49-F238E27FC236}">
                <a16:creationId xmlns:a16="http://schemas.microsoft.com/office/drawing/2014/main" id="{782A50D5-3197-86AB-7FDC-69BC558F90B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5167649" y="5151393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Imagen 47" descr="Conjunto de vectores de silueta de personas caminando | Vector Premium">
            <a:extLst>
              <a:ext uri="{FF2B5EF4-FFF2-40B4-BE49-F238E27FC236}">
                <a16:creationId xmlns:a16="http://schemas.microsoft.com/office/drawing/2014/main" id="{0BB18B4C-5EC0-C95A-938F-B19EC6B40F3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3699079" y="5682481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Imagen 48" descr="Conjunto de vectores de silueta de personas caminando | Vector Premium">
            <a:extLst>
              <a:ext uri="{FF2B5EF4-FFF2-40B4-BE49-F238E27FC236}">
                <a16:creationId xmlns:a16="http://schemas.microsoft.com/office/drawing/2014/main" id="{BDF805B7-6938-05FB-1B1D-A4F559321C03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4809014" y="5275259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n 52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8C0BF4D7-870B-59BF-1BD1-AE62A2C46D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98789" y="5018539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n 53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C3A99F06-E67B-9990-C39E-D81D5D06F5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5744" y="5442223"/>
            <a:ext cx="1046682" cy="56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4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B314AAC4-36F4-9E63-A8DE-A9DA479D92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1189" y="5170939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n 55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1C93CF4C-5CD2-29D5-9805-006E926C73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9050" y="5387909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n 56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25B7548F-B03A-5BF5-D83C-BC08D54082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29447" y="4421750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n 57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3267A8A4-E65B-51FB-8881-DCA2154536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81847" y="4574150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n 58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FD891A81-4AE4-3E78-80E6-6584EF4B56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48856" y="4853896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Imagen 59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A79D1344-7F95-E3A4-E4E5-89D5BCE75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86647" y="5360325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Imagen 60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6C4E8F6C-7641-0C5B-DB56-7942E5DD2A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0055" y="5029061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n 61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66181FEE-57EF-FA55-C614-A236235238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9010" y="4153270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Imagen 62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9E9928A8-BFC8-EF84-80A2-71E654A3F51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6390372" y="4481784"/>
            <a:ext cx="557085" cy="495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Imagen 63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1954345E-02F6-C322-0834-63D4807A7D8A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6631124" y="4011810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Imagen 64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C888C1AE-933F-B12F-D6E4-030F08D8560E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7272212" y="4028716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Imagen 65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7B71B702-9F0D-84B0-FA4E-1FDF7599DC75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7162687" y="4559896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Imagen 66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D2E31A67-BB6C-421B-7C0D-ECAF6CD54B1C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7195988" y="5450678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Imagen 67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176DF047-92A1-B3E9-5C4E-86215F1A5AF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7974323" y="4020477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Imagen 68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EA5299CB-8BED-AE34-C24B-AE53A21DBB47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6643103" y="5381272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Imagen 69" descr="Conjunto de vectores de silueta de personas caminando | Vector Premium">
            <a:extLst>
              <a:ext uri="{FF2B5EF4-FFF2-40B4-BE49-F238E27FC236}">
                <a16:creationId xmlns:a16="http://schemas.microsoft.com/office/drawing/2014/main" id="{ED7008E9-2B46-B6A9-5314-C5D9E5AA40D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6976278" y="4882294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Imagen 70" descr="Conjunto de vectores de silueta de personas caminando | Vector Premium">
            <a:extLst>
              <a:ext uri="{FF2B5EF4-FFF2-40B4-BE49-F238E27FC236}">
                <a16:creationId xmlns:a16="http://schemas.microsoft.com/office/drawing/2014/main" id="{A67F7356-65F2-9F7C-0D0F-9A8E6FDC943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7679940" y="5014849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Imagen 71" descr="Conjunto de vectores de silueta de personas caminando | Vector Premium">
            <a:extLst>
              <a:ext uri="{FF2B5EF4-FFF2-40B4-BE49-F238E27FC236}">
                <a16:creationId xmlns:a16="http://schemas.microsoft.com/office/drawing/2014/main" id="{23E8F6CE-C2A8-A453-901A-D5A71F8FC6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6936670" y="4381138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Imagen 72" descr="Conjunto de vectores de silueta de personas caminando | Vector Premium">
            <a:extLst>
              <a:ext uri="{FF2B5EF4-FFF2-40B4-BE49-F238E27FC236}">
                <a16:creationId xmlns:a16="http://schemas.microsoft.com/office/drawing/2014/main" id="{2D6D5E14-C843-1690-21EE-40018FC2637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7632719" y="4455640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Imagen 73" descr="Conjunto de vectores de silueta de personas caminando | Vector Premium">
            <a:extLst>
              <a:ext uri="{FF2B5EF4-FFF2-40B4-BE49-F238E27FC236}">
                <a16:creationId xmlns:a16="http://schemas.microsoft.com/office/drawing/2014/main" id="{3AFCC73A-362D-3EEB-B23D-C7A5B7CE59A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8106429" y="4265732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Imagen 74" descr="Conjunto de vectores de silueta de personas caminando | Vector Premium">
            <a:extLst>
              <a:ext uri="{FF2B5EF4-FFF2-40B4-BE49-F238E27FC236}">
                <a16:creationId xmlns:a16="http://schemas.microsoft.com/office/drawing/2014/main" id="{38CBA713-9FB9-D674-9791-4799334FD21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7640413" y="3840760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Imagen 75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CBC99EB8-8264-3A63-A13E-BD4ABE339F0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9298" y="5337189"/>
            <a:ext cx="601828" cy="60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Imagen 76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E2ED648B-DF14-6537-2B3B-102A6E0EE3B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606" y="3645442"/>
            <a:ext cx="601828" cy="60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Imagen 77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55F26B0A-26C7-915C-8132-2A6D10596C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205" y="3924303"/>
            <a:ext cx="601828" cy="60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Imagen 78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47C795E3-C8BF-8C8E-EC81-8D70842144B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24686" y="4790612"/>
            <a:ext cx="519146" cy="56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Imagen 79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6086F2A6-B974-D883-A479-A1936BCFCF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6124" y="4827570"/>
            <a:ext cx="519146" cy="56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Imagen 80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99873087-2C14-8D8B-3AA8-5D88B6B1991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42754" y="4639327"/>
            <a:ext cx="519146" cy="56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Imagen 81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6B1492CD-904D-CE3C-5A72-F7A2ED0A69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0776" y="5345306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Imagen 82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53A5CBAB-E0AB-1770-E050-AF58BC00C5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1841" y="3978341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Imagen 83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7D562C40-6E24-5AAF-1908-DD13A3F094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27786" y="4277009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Imagen 84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B5222C7D-CA4A-FE3C-EAFE-9EE9F705C0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4016" y="3995980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Imagen 85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9AECAB85-63CA-B5AD-5E74-D450E5E61D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97292" y="4209255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Imagen 86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89C45A80-DE9A-598E-459B-89270B82C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80186" y="4429409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Imagen 87" descr="Una Silueta De Niño Pequeño Sobre Fondo Blanco, Ilustración Vectorial  Ilustraciones Svg, Vectoriales, Clip Art Vectorizado Libre De Derechos.  Image 86425348.">
            <a:extLst>
              <a:ext uri="{FF2B5EF4-FFF2-40B4-BE49-F238E27FC236}">
                <a16:creationId xmlns:a16="http://schemas.microsoft.com/office/drawing/2014/main" id="{219A4145-3631-CD8C-49FE-F54FEC94E15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462" b="95077" l="9862" r="89879">
                        <a14:foregroundMark x1="53287" y1="7538" x2="53287" y2="7538"/>
                        <a14:foregroundMark x1="55796" y1="93538" x2="55796" y2="93538"/>
                        <a14:foregroundMark x1="78893" y1="94692" x2="78893" y2="94692"/>
                        <a14:foregroundMark x1="45156" y1="95077" x2="45156" y2="9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4866" y="3746235"/>
            <a:ext cx="378688" cy="40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n 88" descr="Una Silueta De Niño Pequeño Sobre Fondo Blanco, Ilustración Vectorial  Ilustraciones Svg, Vectoriales, Clip Art Vectorizado Libre De Derechos.  Image 86425348.">
            <a:extLst>
              <a:ext uri="{FF2B5EF4-FFF2-40B4-BE49-F238E27FC236}">
                <a16:creationId xmlns:a16="http://schemas.microsoft.com/office/drawing/2014/main" id="{39544D66-2D0C-D237-5E8D-039EAE47FCB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7462" b="95077" l="9862" r="89879">
                        <a14:foregroundMark x1="53287" y1="7538" x2="53287" y2="7538"/>
                        <a14:foregroundMark x1="55796" y1="93538" x2="55796" y2="93538"/>
                        <a14:foregroundMark x1="78893" y1="94692" x2="78893" y2="94692"/>
                        <a14:foregroundMark x1="45156" y1="95077" x2="45156" y2="9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02635" y="3566408"/>
            <a:ext cx="384752" cy="41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Imagen 89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8D661545-1A20-60DA-C5D2-BAB51D2624AB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8872754" y="3576596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Imagen 90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4F19655A-4826-C546-6582-5FFFAFAFD5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7884" y="3517741"/>
            <a:ext cx="1008387" cy="54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Imagen 91" descr="Obispo Católico Que Asperja El Agua Santa Ilustración del Vector -  Ilustración de clero, creencia: 126560197">
            <a:extLst>
              <a:ext uri="{FF2B5EF4-FFF2-40B4-BE49-F238E27FC236}">
                <a16:creationId xmlns:a16="http://schemas.microsoft.com/office/drawing/2014/main" id="{CE2F7D10-7352-06C1-A566-17C4C8335DAE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000" b="96222" l="9735" r="89971">
                        <a14:foregroundMark x1="29056" y1="9111" x2="29056" y2="9111"/>
                        <a14:foregroundMark x1="54867" y1="41778" x2="54867" y2="41778"/>
                        <a14:foregroundMark x1="36578" y1="92667" x2="36578" y2="92667"/>
                        <a14:foregroundMark x1="38791" y1="96222" x2="38791" y2="96222"/>
                        <a14:foregroundMark x1="28761" y1="9778" x2="28761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031" y="3394754"/>
            <a:ext cx="422018" cy="56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Imagen 92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5A5C4B81-7C76-6442-D08C-6D3C55A425C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2819" y="3284456"/>
            <a:ext cx="429260" cy="54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Imagen 93" descr="Foto gratis Una silueta del Papa 1 para descargar | FreeImages">
            <a:extLst>
              <a:ext uri="{FF2B5EF4-FFF2-40B4-BE49-F238E27FC236}">
                <a16:creationId xmlns:a16="http://schemas.microsoft.com/office/drawing/2014/main" id="{A2043F8D-E237-211A-B275-E4B10D2346E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171" b="97248" l="9726" r="91646">
                        <a14:foregroundMark x1="45387" y1="93578" x2="45387" y2="93578"/>
                        <a14:foregroundMark x1="57855" y1="97331" x2="57855" y2="97331"/>
                        <a14:foregroundMark x1="49127" y1="7256" x2="49127" y2="7256"/>
                        <a14:foregroundMark x1="40025" y1="6505" x2="40025" y2="6505"/>
                        <a14:foregroundMark x1="48379" y1="5254" x2="48379" y2="5254"/>
                        <a14:foregroundMark x1="91646" y1="9925" x2="91646" y2="9925"/>
                        <a14:backgroundMark x1="42643" y1="91743" x2="42643" y2="91743"/>
                        <a14:backgroundMark x1="54988" y1="94329" x2="54988" y2="94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263" y="3051340"/>
            <a:ext cx="459857" cy="6868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Conector recto 94">
            <a:extLst>
              <a:ext uri="{FF2B5EF4-FFF2-40B4-BE49-F238E27FC236}">
                <a16:creationId xmlns:a16="http://schemas.microsoft.com/office/drawing/2014/main" id="{AB02D825-C104-4297-5BD2-B0B72C5BB8FC}"/>
              </a:ext>
            </a:extLst>
          </p:cNvPr>
          <p:cNvCxnSpPr>
            <a:cxnSpLocks/>
            <a:endCxn id="58" idx="3"/>
          </p:cNvCxnSpPr>
          <p:nvPr/>
        </p:nvCxnSpPr>
        <p:spPr>
          <a:xfrm>
            <a:off x="5758752" y="1052825"/>
            <a:ext cx="23095" cy="3837739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7" name="Imagen 96" descr="Paso 4 - GLOBEN">
            <a:extLst>
              <a:ext uri="{FF2B5EF4-FFF2-40B4-BE49-F238E27FC236}">
                <a16:creationId xmlns:a16="http://schemas.microsoft.com/office/drawing/2014/main" id="{332206B8-1321-D2BD-92AF-19E1EC1C8A8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10" y="510278"/>
            <a:ext cx="522605" cy="42608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Rectángulo 97">
            <a:extLst>
              <a:ext uri="{FF2B5EF4-FFF2-40B4-BE49-F238E27FC236}">
                <a16:creationId xmlns:a16="http://schemas.microsoft.com/office/drawing/2014/main" id="{37BD6C97-7727-F507-7C40-7D459EB2DDD3}"/>
              </a:ext>
            </a:extLst>
          </p:cNvPr>
          <p:cNvSpPr/>
          <p:nvPr/>
        </p:nvSpPr>
        <p:spPr>
          <a:xfrm>
            <a:off x="6551278" y="545084"/>
            <a:ext cx="1653540" cy="39624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9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CUIDADO ESPERANZADO DE LA SIEMBRA</a:t>
            </a:r>
            <a:endParaRPr lang="es-CO" sz="11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6388C5AB-31C7-B66E-4303-26C7DA15DF56}"/>
              </a:ext>
            </a:extLst>
          </p:cNvPr>
          <p:cNvSpPr/>
          <p:nvPr/>
        </p:nvSpPr>
        <p:spPr>
          <a:xfrm>
            <a:off x="6901052" y="1093724"/>
            <a:ext cx="792480" cy="517525"/>
          </a:xfrm>
          <a:prstGeom prst="ellipse">
            <a:avLst/>
          </a:prstGeom>
          <a:blipFill>
            <a:blip r:embed="rId27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8BE18922-7BBF-C491-5B7B-E0B5F856DB4C}"/>
              </a:ext>
            </a:extLst>
          </p:cNvPr>
          <p:cNvSpPr txBox="1"/>
          <p:nvPr/>
        </p:nvSpPr>
        <p:spPr>
          <a:xfrm>
            <a:off x="6160740" y="1638833"/>
            <a:ext cx="24011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Abonemos y Podemos.</a:t>
            </a:r>
            <a:endParaRPr lang="es-CO" sz="1400" dirty="0"/>
          </a:p>
        </p:txBody>
      </p:sp>
      <p:sp>
        <p:nvSpPr>
          <p:cNvPr id="103" name="CuadroTexto 102">
            <a:extLst>
              <a:ext uri="{FF2B5EF4-FFF2-40B4-BE49-F238E27FC236}">
                <a16:creationId xmlns:a16="http://schemas.microsoft.com/office/drawing/2014/main" id="{424BF11D-4CA4-631E-BF9E-9033013EAFFA}"/>
              </a:ext>
            </a:extLst>
          </p:cNvPr>
          <p:cNvSpPr txBox="1"/>
          <p:nvPr/>
        </p:nvSpPr>
        <p:spPr>
          <a:xfrm>
            <a:off x="5947152" y="1913774"/>
            <a:ext cx="341708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O" sz="1400" dirty="0"/>
              <a:t>Avivar la esperanza.</a:t>
            </a:r>
          </a:p>
          <a:p>
            <a:pPr marL="285750" indent="-285750">
              <a:buFontTx/>
              <a:buChar char="-"/>
            </a:pPr>
            <a:r>
              <a:rPr lang="es-CO" sz="1400" dirty="0"/>
              <a:t>Revisar el crecimiento de los brotes.</a:t>
            </a:r>
          </a:p>
          <a:p>
            <a:pPr marL="285750" indent="-285750">
              <a:buFontTx/>
              <a:buChar char="-"/>
            </a:pPr>
            <a:r>
              <a:rPr lang="es-CO" sz="1400" dirty="0"/>
              <a:t>Planear la próxima etapa.</a:t>
            </a:r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8D556434-864B-95CA-DBD4-1C57B168A1B2}"/>
              </a:ext>
            </a:extLst>
          </p:cNvPr>
          <p:cNvSpPr txBox="1"/>
          <p:nvPr/>
        </p:nvSpPr>
        <p:spPr>
          <a:xfrm>
            <a:off x="5903035" y="2724152"/>
            <a:ext cx="3152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CO" sz="1400" dirty="0">
                <a:solidFill>
                  <a:srgbClr val="FF0000"/>
                </a:solidFill>
              </a:rPr>
              <a:t>Ejercicios de consulta con estilo sinodal en Equipos Diocesanos, equipos parroquiales y sectores.</a:t>
            </a:r>
          </a:p>
          <a:p>
            <a:pPr marL="171450" indent="-171450">
              <a:buFontTx/>
              <a:buChar char="-"/>
            </a:pPr>
            <a:r>
              <a:rPr lang="es-CO" sz="1400" dirty="0">
                <a:solidFill>
                  <a:srgbClr val="FF0000"/>
                </a:solidFill>
              </a:rPr>
              <a:t>Jubileo de la esperanza.</a:t>
            </a:r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DEF622B9-C5B3-44AA-1B91-D734A12358B9}"/>
              </a:ext>
            </a:extLst>
          </p:cNvPr>
          <p:cNvSpPr txBox="1"/>
          <p:nvPr/>
        </p:nvSpPr>
        <p:spPr>
          <a:xfrm>
            <a:off x="10992050" y="1895677"/>
            <a:ext cx="143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i="1" dirty="0">
                <a:solidFill>
                  <a:srgbClr val="FFC000"/>
                </a:solidFill>
              </a:rPr>
              <a:t>Sueño</a:t>
            </a:r>
          </a:p>
        </p:txBody>
      </p: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53C369A1-CA45-55BB-D72B-2CBC2B6573A2}"/>
              </a:ext>
            </a:extLst>
          </p:cNvPr>
          <p:cNvSpPr txBox="1"/>
          <p:nvPr/>
        </p:nvSpPr>
        <p:spPr>
          <a:xfrm rot="21393185">
            <a:off x="2476897" y="6203394"/>
            <a:ext cx="3009564" cy="3126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Junio 2024- noviembre 2024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11260BDA-926E-AA11-75EF-56907A1A7F1B}"/>
              </a:ext>
            </a:extLst>
          </p:cNvPr>
          <p:cNvSpPr txBox="1"/>
          <p:nvPr/>
        </p:nvSpPr>
        <p:spPr>
          <a:xfrm rot="20880609">
            <a:off x="7678726" y="5800308"/>
            <a:ext cx="1501550" cy="31265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2025</a:t>
            </a:r>
            <a:endParaRPr lang="es-CO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4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5" grpId="0"/>
      <p:bldP spid="16" grpId="0"/>
      <p:bldP spid="19" grpId="0"/>
      <p:bldP spid="20" grpId="0"/>
      <p:bldP spid="98" grpId="0" animBg="1"/>
      <p:bldP spid="100" grpId="0" animBg="1"/>
      <p:bldP spid="102" grpId="0"/>
      <p:bldP spid="103" grpId="0"/>
      <p:bldP spid="104" grpId="0"/>
      <p:bldP spid="108" grpId="0"/>
      <p:bldP spid="109" grpId="0" animBg="1"/>
      <p:bldP spid="1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1CB93D-98F5-FFD3-4655-571D1DEDD6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45" b="75362" l="442" r="90949">
                        <a14:foregroundMark x1="1071" y1="54861" x2="515" y2="54710"/>
                        <a14:foregroundMark x1="43194" y1="66304" x2="40684" y2="65622"/>
                        <a14:foregroundMark x1="82929" y1="25725" x2="88079" y2="24638"/>
                        <a14:foregroundMark x1="88079" y1="24638" x2="90949" y2="34783"/>
                        <a14:foregroundMark x1="90949" y1="34783" x2="90949" y2="35870"/>
                        <a14:backgroundMark x1="33260" y1="61957" x2="1619" y2="57065"/>
                        <a14:backgroundMark x1="40397" y1="64493" x2="33039" y2="63949"/>
                        <a14:backgroundMark x1="74982" y1="17935" x2="74982" y2="17935"/>
                        <a14:backgroundMark x1="75497" y1="17572" x2="75497" y2="17572"/>
                        <a14:backgroundMark x1="54452" y1="44203" x2="54452" y2="44203"/>
                        <a14:backgroundMark x1="58646" y1="42029" x2="57542" y2="42029"/>
                        <a14:backgroundMark x1="59088" y1="42391" x2="61295" y2="40761"/>
                        <a14:backgroundMark x1="77410" y1="17391" x2="77410" y2="17391"/>
                        <a14:backgroundMark x1="77925" y1="17391" x2="77925" y2="17391"/>
                        <a14:backgroundMark x1="77557" y1="19565" x2="77557" y2="19565"/>
                      </a14:backgroundRemoval>
                    </a14:imgEffect>
                  </a14:imgLayer>
                </a14:imgProps>
              </a:ext>
            </a:extLst>
          </a:blip>
          <a:srcRect l="1005" t="16354" b="17782"/>
          <a:stretch/>
        </p:blipFill>
        <p:spPr>
          <a:xfrm rot="21410692">
            <a:off x="153772" y="655662"/>
            <a:ext cx="13219108" cy="338572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7AF8422-B5F1-1274-1A68-10D67EACF043}"/>
              </a:ext>
            </a:extLst>
          </p:cNvPr>
          <p:cNvSpPr txBox="1"/>
          <p:nvPr/>
        </p:nvSpPr>
        <p:spPr>
          <a:xfrm>
            <a:off x="2437598" y="26023"/>
            <a:ext cx="6626994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07000"/>
              </a:lnSpc>
              <a:spcAft>
                <a:spcPts val="800"/>
              </a:spcAft>
              <a:tabLst>
                <a:tab pos="1521460" algn="l"/>
              </a:tabLst>
            </a:pPr>
            <a:r>
              <a:rPr lang="es-CO" sz="1800" b="1" dirty="0">
                <a:solidFill>
                  <a:srgbClr val="C4591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CAMINEMOS JUNTOS PARA UNA NUEVA SIEMBRA</a:t>
            </a:r>
            <a:endParaRPr lang="es-CO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Imagen 21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76DEAA0C-2516-5FE6-C10A-00A2C19DFA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5095" y="3633104"/>
            <a:ext cx="1204787" cy="6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Imagen 22" descr="Conjunto de vectores de silueta de personas caminando | Vector Premium">
            <a:extLst>
              <a:ext uri="{FF2B5EF4-FFF2-40B4-BE49-F238E27FC236}">
                <a16:creationId xmlns:a16="http://schemas.microsoft.com/office/drawing/2014/main" id="{426C9452-E0A2-C4C7-7318-8851A3284C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993885" y="3374387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n 23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465C0C23-59AF-C39A-97C4-16B0C18374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9422" y="3341477"/>
            <a:ext cx="1070378" cy="58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agen 24" descr="Conjunto de vectores de silueta de personas caminando | Vector Premium">
            <a:extLst>
              <a:ext uri="{FF2B5EF4-FFF2-40B4-BE49-F238E27FC236}">
                <a16:creationId xmlns:a16="http://schemas.microsoft.com/office/drawing/2014/main" id="{EC1FABD1-51BA-27FE-1437-FEF9A476F2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1819474" y="3259100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64E37624-11F1-30A5-4D59-53F7110BEB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865" y="3357322"/>
            <a:ext cx="511810" cy="51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n 26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2255E8CD-BA71-35AA-4803-54E29525B8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169" y="3632864"/>
            <a:ext cx="601828" cy="60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Imagen 27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E9248FBC-8EE0-7961-1387-0379F50871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382" y="3622223"/>
            <a:ext cx="601828" cy="60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Imagen 30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FB43A3B5-42F7-181B-3388-ECEE9148107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10878" y="3270046"/>
            <a:ext cx="481771" cy="52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Imagen 31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957C1D24-026C-83C6-46B9-004A1911C9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57729" y="3265147"/>
            <a:ext cx="519146" cy="56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Imagen 32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D2E78267-886C-34FC-A921-28E033C220F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75212" y="3547329"/>
            <a:ext cx="533509" cy="577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Imagen 33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CD1F843B-6E93-4847-0A8F-943A715AE3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92451" y="3620234"/>
            <a:ext cx="519146" cy="56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34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DE74D60E-8744-D126-AD39-BE2FD8EF033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5536" y="3319079"/>
            <a:ext cx="481771" cy="521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Imagen 35" descr="Conjunto de vectores de silueta de personas caminando | Vector Premium">
            <a:extLst>
              <a:ext uri="{FF2B5EF4-FFF2-40B4-BE49-F238E27FC236}">
                <a16:creationId xmlns:a16="http://schemas.microsoft.com/office/drawing/2014/main" id="{810C5C53-90F9-FEDA-2F7E-3B25791173B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3628838" y="3243807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Imagen 36" descr="Conjunto de vectores de silueta de personas caminando | Vector Premium">
            <a:extLst>
              <a:ext uri="{FF2B5EF4-FFF2-40B4-BE49-F238E27FC236}">
                <a16:creationId xmlns:a16="http://schemas.microsoft.com/office/drawing/2014/main" id="{00021633-69B2-76CB-3044-4E2676CAED02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3035262" y="3275854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Imagen 37" descr="Conjunto de vectores de silueta de personas caminando | Vector Premium">
            <a:extLst>
              <a:ext uri="{FF2B5EF4-FFF2-40B4-BE49-F238E27FC236}">
                <a16:creationId xmlns:a16="http://schemas.microsoft.com/office/drawing/2014/main" id="{347EA884-59FB-543A-88B4-3946E8D0E24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3202916" y="3553850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Imagen 38" descr="Conjunto de vectores de silueta de personas caminando | Vector Premium">
            <a:extLst>
              <a:ext uri="{FF2B5EF4-FFF2-40B4-BE49-F238E27FC236}">
                <a16:creationId xmlns:a16="http://schemas.microsoft.com/office/drawing/2014/main" id="{E1AAAECD-6AE4-D3A2-E0F1-0FD6651FEF4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3321178" y="3263619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Imagen 39" descr="Conjunto de vectores de silueta de personas caminando | Vector Premium">
            <a:extLst>
              <a:ext uri="{FF2B5EF4-FFF2-40B4-BE49-F238E27FC236}">
                <a16:creationId xmlns:a16="http://schemas.microsoft.com/office/drawing/2014/main" id="{4027861D-3307-3EBF-1190-ABF964535AA0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2299540" y="3581154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Imagen 40" descr="Conjunto de vectores de silueta de personas caminando | Vector Premium">
            <a:extLst>
              <a:ext uri="{FF2B5EF4-FFF2-40B4-BE49-F238E27FC236}">
                <a16:creationId xmlns:a16="http://schemas.microsoft.com/office/drawing/2014/main" id="{69CAB136-FF4C-90EB-779B-01248B39857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2943290" y="3599588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Imagen 41" descr="Conjunto de vectores de silueta de personas caminando | Vector Premium">
            <a:extLst>
              <a:ext uri="{FF2B5EF4-FFF2-40B4-BE49-F238E27FC236}">
                <a16:creationId xmlns:a16="http://schemas.microsoft.com/office/drawing/2014/main" id="{5382DC5C-CEED-2B36-C1BB-5CC0C08837A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2687169" y="3611823"/>
            <a:ext cx="492760" cy="6210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Imagen 42" descr="Conjunto de vectores de silueta de personas caminando | Vector Premium">
            <a:extLst>
              <a:ext uri="{FF2B5EF4-FFF2-40B4-BE49-F238E27FC236}">
                <a16:creationId xmlns:a16="http://schemas.microsoft.com/office/drawing/2014/main" id="{36E9F95D-A3F5-56A2-9905-4FBA89ABD72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5467379" y="3412645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4" name="Imagen 43" descr="Conjunto de vectores de silueta de personas caminando | Vector Premium">
            <a:extLst>
              <a:ext uri="{FF2B5EF4-FFF2-40B4-BE49-F238E27FC236}">
                <a16:creationId xmlns:a16="http://schemas.microsoft.com/office/drawing/2014/main" id="{A1AA3EDC-FD37-151A-2DCE-803B407A2BBF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4368816" y="3542371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Imagen 44" descr="Conjunto de vectores de silueta de personas caminando | Vector Premium">
            <a:extLst>
              <a:ext uri="{FF2B5EF4-FFF2-40B4-BE49-F238E27FC236}">
                <a16:creationId xmlns:a16="http://schemas.microsoft.com/office/drawing/2014/main" id="{54870341-9508-B88D-74D4-06A552AB401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5012133" y="3533941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6" name="Imagen 45" descr="Conjunto de vectores de silueta de personas caminando | Vector Premium">
            <a:extLst>
              <a:ext uri="{FF2B5EF4-FFF2-40B4-BE49-F238E27FC236}">
                <a16:creationId xmlns:a16="http://schemas.microsoft.com/office/drawing/2014/main" id="{C9BA3941-21CF-ECC6-E5BD-7B462848A6A6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4643932" y="3236170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Imagen 46" descr="Conjunto de vectores de silueta de personas caminando | Vector Premium">
            <a:extLst>
              <a:ext uri="{FF2B5EF4-FFF2-40B4-BE49-F238E27FC236}">
                <a16:creationId xmlns:a16="http://schemas.microsoft.com/office/drawing/2014/main" id="{782A50D5-3197-86AB-7FDC-69BC558F90B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4657978" y="3584965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8" name="Imagen 47" descr="Conjunto de vectores de silueta de personas caminando | Vector Premium">
            <a:extLst>
              <a:ext uri="{FF2B5EF4-FFF2-40B4-BE49-F238E27FC236}">
                <a16:creationId xmlns:a16="http://schemas.microsoft.com/office/drawing/2014/main" id="{0BB18B4C-5EC0-C95A-938F-B19EC6B40F32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3529760" y="3561360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Imagen 48" descr="Conjunto de vectores de silueta de personas caminando | Vector Premium">
            <a:extLst>
              <a:ext uri="{FF2B5EF4-FFF2-40B4-BE49-F238E27FC236}">
                <a16:creationId xmlns:a16="http://schemas.microsoft.com/office/drawing/2014/main" id="{BDF805B7-6938-05FB-1B1D-A4F559321C03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69010" y1="42967" x2="69010" y2="42967"/>
                        <a14:foregroundMark x1="69329" y1="43223" x2="69329" y2="43223"/>
                        <a14:foregroundMark x1="69489" y1="40665" x2="69489" y2="40665"/>
                        <a14:backgroundMark x1="68850" y1="43223" x2="68850" y2="43223"/>
                        <a14:backgroundMark x1="69010" y1="41688" x2="69010" y2="41688"/>
                        <a14:backgroundMark x1="69169" y1="43478" x2="69169" y2="4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373"/>
          <a:stretch/>
        </p:blipFill>
        <p:spPr bwMode="auto">
          <a:xfrm flipH="1">
            <a:off x="4383923" y="3193930"/>
            <a:ext cx="443230" cy="5588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Imagen 52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8C0BF4D7-870B-59BF-1BD1-AE62A2C46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5013" y="3171070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Imagen 53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C3A99F06-E67B-9990-C39E-D81D5D06F5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1681" y="2479807"/>
            <a:ext cx="1046682" cy="568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Imagen 54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B314AAC4-36F4-9E63-A8DE-A9DA479D9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13037" y="2296394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Imagen 55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1C93CF4C-5CD2-29D5-9805-006E926C73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10124" y="3505211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Imagen 56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25B7548F-B03A-5BF5-D83C-BC08D5408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85784" y="3319079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Imagen 57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3267A8A4-E65B-51FB-8881-DCA215453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35294" y="3141594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Imagen 58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FD891A81-4AE4-3E78-80E6-6584EF4B5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9336" y="2806876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Imagen 59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A79D1344-7F95-E3A4-E4E5-89D5BCE75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80119" y="3201518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Imagen 60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6C4E8F6C-7641-0C5B-DB56-7942E5DD2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45073" y="2050089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Imagen 61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66181FEE-57EF-FA55-C614-A236235238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6838" y="3277276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Imagen 62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9E9928A8-BFC8-EF84-80A2-71E654A3F51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7031537" y="2992625"/>
            <a:ext cx="557085" cy="4958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Imagen 63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1954345E-02F6-C322-0834-63D4807A7D8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6969574" y="2492990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5" name="Imagen 64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C888C1AE-933F-B12F-D6E4-030F08D8560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7416687" y="1966418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6" name="Imagen 65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7B71B702-9F0D-84B0-FA4E-1FDF7599DC7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7720032" y="2344927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Imagen 66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D2E31A67-BB6C-421B-7C0D-ECAF6CD54B1C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6875885" y="2066211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8" name="Imagen 67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176DF047-92A1-B3E9-5C4E-86215F1A5AF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9299550" y="1668969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9" name="Imagen 68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EA5299CB-8BED-AE34-C24B-AE53A21DBB47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5739184" y="3468187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0" name="Imagen 69" descr="Conjunto de vectores de silueta de personas caminando | Vector Premium">
            <a:extLst>
              <a:ext uri="{FF2B5EF4-FFF2-40B4-BE49-F238E27FC236}">
                <a16:creationId xmlns:a16="http://schemas.microsoft.com/office/drawing/2014/main" id="{ED7008E9-2B46-B6A9-5314-C5D9E5AA40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7636405" y="2723435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" name="Imagen 70" descr="Conjunto de vectores de silueta de personas caminando | Vector Premium">
            <a:extLst>
              <a:ext uri="{FF2B5EF4-FFF2-40B4-BE49-F238E27FC236}">
                <a16:creationId xmlns:a16="http://schemas.microsoft.com/office/drawing/2014/main" id="{A67F7356-65F2-9F7C-0D0F-9A8E6FDC94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7832955" y="1931488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Imagen 71" descr="Conjunto de vectores de silueta de personas caminando | Vector Premium">
            <a:extLst>
              <a:ext uri="{FF2B5EF4-FFF2-40B4-BE49-F238E27FC236}">
                <a16:creationId xmlns:a16="http://schemas.microsoft.com/office/drawing/2014/main" id="{23E8F6CE-C2A8-A453-901A-D5A71F8FC6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7302674" y="2336388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Imagen 72" descr="Conjunto de vectores de silueta de personas caminando | Vector Premium">
            <a:extLst>
              <a:ext uri="{FF2B5EF4-FFF2-40B4-BE49-F238E27FC236}">
                <a16:creationId xmlns:a16="http://schemas.microsoft.com/office/drawing/2014/main" id="{2D6D5E14-C843-1690-21EE-40018FC263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8112846" y="2286973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4" name="Imagen 73" descr="Conjunto de vectores de silueta de personas caminando | Vector Premium">
            <a:extLst>
              <a:ext uri="{FF2B5EF4-FFF2-40B4-BE49-F238E27FC236}">
                <a16:creationId xmlns:a16="http://schemas.microsoft.com/office/drawing/2014/main" id="{3AFCC73A-362D-3EEB-B23D-C7A5B7CE59A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8798128" y="1795913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Imagen 74" descr="Conjunto de vectores de silueta de personas caminando | Vector Premium">
            <a:extLst>
              <a:ext uri="{FF2B5EF4-FFF2-40B4-BE49-F238E27FC236}">
                <a16:creationId xmlns:a16="http://schemas.microsoft.com/office/drawing/2014/main" id="{38CBA713-9FB9-D674-9791-4799334FD2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19" b="89770" l="5272" r="95847">
                        <a14:foregroundMark x1="11502" y1="18670" x2="11502" y2="18670"/>
                        <a14:foregroundMark x1="6869" y1="65729" x2="6869" y2="65729"/>
                        <a14:foregroundMark x1="5272" y1="87724" x2="5272" y2="87724"/>
                        <a14:foregroundMark x1="84505" y1="16368" x2="84505" y2="16368"/>
                        <a14:foregroundMark x1="93770" y1="32481" x2="93770" y2="32481"/>
                        <a14:foregroundMark x1="95847" y1="84910" x2="95847" y2="849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279"/>
          <a:stretch/>
        </p:blipFill>
        <p:spPr bwMode="auto">
          <a:xfrm flipH="1">
            <a:off x="8036445" y="3133581"/>
            <a:ext cx="473710" cy="5816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6" name="Imagen 75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CBC99EB8-8264-3A63-A13E-BD4ABE339F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310" y="2913510"/>
            <a:ext cx="601828" cy="60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Imagen 76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E2ED648B-DF14-6537-2B3B-102A6E0EE3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40" y="1672202"/>
            <a:ext cx="601828" cy="60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Imagen 77" descr="Día Del Padre Adultos Y Niños Cogidos De La Mano Siluetas PNG , Dia Del  Padre, Padre, Afecto PNG y PSD para Descargar Gratis | Pngtree">
            <a:extLst>
              <a:ext uri="{FF2B5EF4-FFF2-40B4-BE49-F238E27FC236}">
                <a16:creationId xmlns:a16="http://schemas.microsoft.com/office/drawing/2014/main" id="{55F26B0A-26C7-915C-8132-2A6D10596C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91563" l="10000" r="90000">
                        <a14:foregroundMark x1="42031" y1="90781" x2="42031" y2="90781"/>
                        <a14:foregroundMark x1="59844" y1="91563" x2="59844" y2="91563"/>
                        <a14:foregroundMark x1="50156" y1="9688" x2="50156" y2="9688"/>
                        <a14:backgroundMark x1="57656" y1="63594" x2="57656" y2="6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6059" y="2416587"/>
            <a:ext cx="601828" cy="601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Imagen 78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47C795E3-C8BF-8C8E-EC81-8D70842144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32242" y="3338315"/>
            <a:ext cx="519146" cy="56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Imagen 79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6086F2A6-B974-D883-A479-A1936BCFCF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37896" y="2631337"/>
            <a:ext cx="519146" cy="56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Imagen 80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99873087-2C14-8D8B-3AA8-5D88B6B199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16397" y="1906020"/>
            <a:ext cx="519146" cy="562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Imagen 81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6B1492CD-904D-CE3C-5A72-F7A2ED0A6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54738" y="2339986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Imagen 82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53A5CBAB-E0AB-1770-E050-AF58BC00C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32653" y="2602249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Imagen 83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7D562C40-6E24-5AAF-1908-DD13A3F09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9165" y="2882449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Imagen 84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B5222C7D-CA4A-FE3C-EAFE-9EE9F705C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19579" y="3307064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Imagen 85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9AECAB85-63CA-B5AD-5E74-D450E5E61D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764" y="3115786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Imagen 86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89C45A80-DE9A-598E-459B-89270B82C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86897" y="3081212"/>
            <a:ext cx="1164537" cy="632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Imagen 87" descr="Una Silueta De Niño Pequeño Sobre Fondo Blanco, Ilustración Vectorial  Ilustraciones Svg, Vectoriales, Clip Art Vectorizado Libre De Derechos.  Image 86425348.">
            <a:extLst>
              <a:ext uri="{FF2B5EF4-FFF2-40B4-BE49-F238E27FC236}">
                <a16:creationId xmlns:a16="http://schemas.microsoft.com/office/drawing/2014/main" id="{219A4145-3631-CD8C-49FE-F54FEC94E15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462" b="95077" l="9862" r="89879">
                        <a14:foregroundMark x1="53287" y1="7538" x2="53287" y2="7538"/>
                        <a14:foregroundMark x1="55796" y1="93538" x2="55796" y2="93538"/>
                        <a14:foregroundMark x1="78893" y1="94692" x2="78893" y2="94692"/>
                        <a14:foregroundMark x1="45156" y1="95077" x2="45156" y2="9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16612" y="3115561"/>
            <a:ext cx="378688" cy="407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Imagen 88" descr="Una Silueta De Niño Pequeño Sobre Fondo Blanco, Ilustración Vectorial  Ilustraciones Svg, Vectoriales, Clip Art Vectorizado Libre De Derechos.  Image 86425348.">
            <a:extLst>
              <a:ext uri="{FF2B5EF4-FFF2-40B4-BE49-F238E27FC236}">
                <a16:creationId xmlns:a16="http://schemas.microsoft.com/office/drawing/2014/main" id="{39544D66-2D0C-D237-5E8D-039EAE47FCB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7462" b="95077" l="9862" r="89879">
                        <a14:foregroundMark x1="53287" y1="7538" x2="53287" y2="7538"/>
                        <a14:foregroundMark x1="55796" y1="93538" x2="55796" y2="93538"/>
                        <a14:foregroundMark x1="78893" y1="94692" x2="78893" y2="94692"/>
                        <a14:foregroundMark x1="45156" y1="95077" x2="45156" y2="950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42886" y="1565426"/>
            <a:ext cx="384752" cy="413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Imagen 89" descr="350,952 imágenes de Monja - Imágenes, fotos y vectores de stock |  Shutterstock">
            <a:extLst>
              <a:ext uri="{FF2B5EF4-FFF2-40B4-BE49-F238E27FC236}">
                <a16:creationId xmlns:a16="http://schemas.microsoft.com/office/drawing/2014/main" id="{8D661545-1A20-60DA-C5D2-BAB51D2624AB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286" b="85714" l="10000" r="90000">
                        <a14:foregroundMark x1="48077" y1="7143" x2="48077" y2="7143"/>
                        <a14:foregroundMark x1="48077" y1="4286" x2="48077" y2="4286"/>
                        <a14:foregroundMark x1="44615" y1="82857" x2="44615" y2="82857"/>
                        <a14:foregroundMark x1="51923" y1="85714" x2="51923" y2="85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3095"/>
          <a:stretch/>
        </p:blipFill>
        <p:spPr bwMode="auto">
          <a:xfrm flipH="1">
            <a:off x="9736847" y="1498253"/>
            <a:ext cx="508000" cy="4521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Imagen 90" descr="Silueta Casual Joven Caminando Vídeo Stock y más Footage de Silueta -  Silueta, Andar, Personas - iStock">
            <a:extLst>
              <a:ext uri="{FF2B5EF4-FFF2-40B4-BE49-F238E27FC236}">
                <a16:creationId xmlns:a16="http://schemas.microsoft.com/office/drawing/2014/main" id="{4F19655A-4826-C546-6582-5FFFAFAFD5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33" b="89815" l="9896" r="89583">
                        <a14:foregroundMark x1="53125" y1="8333" x2="53125" y2="8333"/>
                        <a14:foregroundMark x1="51042" y1="88889" x2="51042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85563" y="1384402"/>
            <a:ext cx="1008387" cy="54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Imagen 91" descr="Obispo Católico Que Asperja El Agua Santa Ilustración del Vector -  Ilustración de clero, creencia: 126560197">
            <a:extLst>
              <a:ext uri="{FF2B5EF4-FFF2-40B4-BE49-F238E27FC236}">
                <a16:creationId xmlns:a16="http://schemas.microsoft.com/office/drawing/2014/main" id="{CE2F7D10-7352-06C1-A566-17C4C8335DA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000" b="96222" l="9735" r="89971">
                        <a14:foregroundMark x1="29056" y1="9111" x2="29056" y2="9111"/>
                        <a14:foregroundMark x1="54867" y1="41778" x2="54867" y2="41778"/>
                        <a14:foregroundMark x1="36578" y1="92667" x2="36578" y2="92667"/>
                        <a14:foregroundMark x1="38791" y1="96222" x2="38791" y2="96222"/>
                        <a14:foregroundMark x1="28761" y1="9778" x2="28761" y2="9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193" y="1235251"/>
            <a:ext cx="422018" cy="560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Imagen 92" descr="Silueta Del Vector De Personas Mayores Ilustración del Vector - Ilustración  de palillo, gordo: 46716214">
            <a:extLst>
              <a:ext uri="{FF2B5EF4-FFF2-40B4-BE49-F238E27FC236}">
                <a16:creationId xmlns:a16="http://schemas.microsoft.com/office/drawing/2014/main" id="{5A5C4B81-7C76-6442-D08C-6D3C55A425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5625" l="10000" r="90000">
                        <a14:foregroundMark x1="47625" y1="93000" x2="47625" y2="93000"/>
                        <a14:foregroundMark x1="65375" y1="93875" x2="65375" y2="93875"/>
                        <a14:foregroundMark x1="80125" y1="95000" x2="80125" y2="95000"/>
                        <a14:foregroundMark x1="60500" y1="95625" x2="60500" y2="95625"/>
                        <a14:backgroundMark x1="20500" y1="45500" x2="20500" y2="45500"/>
                        <a14:backgroundMark x1="23125" y1="44375" x2="23125" y2="44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56927" y="1118383"/>
            <a:ext cx="429260" cy="547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Imagen 93" descr="Foto gratis Una silueta del Papa 1 para descargar | FreeImages">
            <a:extLst>
              <a:ext uri="{FF2B5EF4-FFF2-40B4-BE49-F238E27FC236}">
                <a16:creationId xmlns:a16="http://schemas.microsoft.com/office/drawing/2014/main" id="{A2043F8D-E237-211A-B275-E4B10D2346E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5171" b="97248" l="9726" r="91646">
                        <a14:foregroundMark x1="45387" y1="93578" x2="45387" y2="93578"/>
                        <a14:foregroundMark x1="57855" y1="97331" x2="57855" y2="97331"/>
                        <a14:foregroundMark x1="49127" y1="7256" x2="49127" y2="7256"/>
                        <a14:foregroundMark x1="40025" y1="6505" x2="40025" y2="6505"/>
                        <a14:foregroundMark x1="48379" y1="5254" x2="48379" y2="5254"/>
                        <a14:foregroundMark x1="91646" y1="9925" x2="91646" y2="9925"/>
                        <a14:backgroundMark x1="42643" y1="91743" x2="42643" y2="91743"/>
                        <a14:backgroundMark x1="54988" y1="94329" x2="54988" y2="943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6718" y="828345"/>
            <a:ext cx="459857" cy="686828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CuadroTexto 107">
            <a:extLst>
              <a:ext uri="{FF2B5EF4-FFF2-40B4-BE49-F238E27FC236}">
                <a16:creationId xmlns:a16="http://schemas.microsoft.com/office/drawing/2014/main" id="{DEF622B9-C5B3-44AA-1B91-D734A12358B9}"/>
              </a:ext>
            </a:extLst>
          </p:cNvPr>
          <p:cNvSpPr txBox="1"/>
          <p:nvPr/>
        </p:nvSpPr>
        <p:spPr>
          <a:xfrm>
            <a:off x="10824726" y="630"/>
            <a:ext cx="1434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i="1" dirty="0">
                <a:solidFill>
                  <a:srgbClr val="FFC000"/>
                </a:solidFill>
              </a:rPr>
              <a:t>Sueño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E9F6404-469F-B913-A2C0-F00BB3D6AF7D}"/>
              </a:ext>
            </a:extLst>
          </p:cNvPr>
          <p:cNvSpPr txBox="1"/>
          <p:nvPr/>
        </p:nvSpPr>
        <p:spPr>
          <a:xfrm>
            <a:off x="0" y="5967914"/>
            <a:ext cx="3695676" cy="372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521460" algn="l"/>
              </a:tabLst>
            </a:pPr>
            <a:r>
              <a:rPr lang="es-CO" sz="1800" b="1" i="1">
                <a:solidFill>
                  <a:srgbClr val="4C4C4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Pedagogía Sinodal y Misionera</a:t>
            </a:r>
            <a:endParaRPr lang="es-CO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D6989C9-92A8-260B-9A12-9791DEA98290}"/>
              </a:ext>
            </a:extLst>
          </p:cNvPr>
          <p:cNvSpPr txBox="1"/>
          <p:nvPr/>
        </p:nvSpPr>
        <p:spPr>
          <a:xfrm>
            <a:off x="90769" y="4895916"/>
            <a:ext cx="2529883" cy="372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i="1" dirty="0">
                <a:solidFill>
                  <a:srgbClr val="4C4C4C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Acentos Misioneros </a:t>
            </a:r>
            <a:endParaRPr lang="es-CO" dirty="0"/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705DBA2A-B9A4-492A-1608-5DA9CFD1EBC9}"/>
              </a:ext>
            </a:extLst>
          </p:cNvPr>
          <p:cNvSpPr/>
          <p:nvPr/>
        </p:nvSpPr>
        <p:spPr>
          <a:xfrm>
            <a:off x="2560372" y="3787601"/>
            <a:ext cx="9392205" cy="2197131"/>
          </a:xfrm>
          <a:prstGeom prst="rightArrow">
            <a:avLst>
              <a:gd name="adj1" fmla="val 51956"/>
              <a:gd name="adj2" fmla="val 50000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Promoción Vocacional 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Iniciación cristiana, evangelización de la familia, de los niños y de los jóvenes.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Fortalecimiento de la dimensión social de la Evangelización.</a:t>
            </a:r>
            <a:endParaRPr lang="es-CO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C127CA6D-1312-5BC6-1CFF-C05A89B369E0}"/>
              </a:ext>
            </a:extLst>
          </p:cNvPr>
          <p:cNvSpPr/>
          <p:nvPr/>
        </p:nvSpPr>
        <p:spPr>
          <a:xfrm>
            <a:off x="3697351" y="5054160"/>
            <a:ext cx="7459980" cy="169984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Escuchar- Acompañar- Promover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O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Acciones significativas misioneras</a:t>
            </a:r>
          </a:p>
        </p:txBody>
      </p:sp>
    </p:spTree>
    <p:extLst>
      <p:ext uri="{BB962C8B-B14F-4D97-AF65-F5344CB8AC3E}">
        <p14:creationId xmlns:p14="http://schemas.microsoft.com/office/powerpoint/2010/main" val="10492154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325</Words>
  <Application>Microsoft Office PowerPoint</Application>
  <PresentationFormat>Panorámica</PresentationFormat>
  <Paragraphs>60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Tahoma</vt:lpstr>
      <vt:lpstr>Trebuchet MS</vt:lpstr>
      <vt:lpstr>Wingdings 3</vt:lpstr>
      <vt:lpstr>Faceta</vt:lpstr>
      <vt:lpstr>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VICARÍA DE PASTORAL DIÓCESIS DE FACATATIVÁ</dc:creator>
  <cp:lastModifiedBy>VICARÍA DE PASTORAL DIÓCESIS DE FACATATIVÁ</cp:lastModifiedBy>
  <cp:revision>14</cp:revision>
  <dcterms:created xsi:type="dcterms:W3CDTF">2022-11-18T16:20:49Z</dcterms:created>
  <dcterms:modified xsi:type="dcterms:W3CDTF">2022-11-23T15:37:33Z</dcterms:modified>
</cp:coreProperties>
</file>